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6998" y="0"/>
            <a:ext cx="329505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579375"/>
            <a:ext cx="51393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Планеты-гиганты: основные темы и актуальность для астрономии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3703450"/>
            <a:ext cx="3498900" cy="11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Гиганты Солнечной системы важны для понимания её формирования и потенциальной жизни.
</a:t>
            </a:r>
            <a:endParaRPr lang="en-US" sz="1122" dirty="0"/>
          </a:p>
        </p:txBody>
      </p:sp>
      <p:sp>
        <p:nvSpPr>
          <p:cNvPr id="6" name="Text 2"/>
          <p:cNvSpPr txBox="1"/>
          <p:nvPr/>
        </p:nvSpPr>
        <p:spPr>
          <a:xfrm>
            <a:off x="269995" y="270000"/>
            <a:ext cx="51393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современные достижения в изучении планет-гигантов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043450"/>
            <a:ext cx="4204800" cy="17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Юпитера и Сатурна насчитывают тысячи лет, заметно влияя на культуру. В XVIII-XIX веках открыли Уран и Нептун, а в XX и XXI столетиях изучение углубилось благодаря космическим аппаратам.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2275" y="1126637"/>
            <a:ext cx="4691700" cy="3757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Расположение и классификация планет-гигантов в Солнечной системе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593100" y="1852125"/>
            <a:ext cx="33231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Планеты-гиганты расположены далеко от Солнца — от 5 до 30 астрономических единиц, занимая внешнюю часть Солнечной системы. Они влияют на динамику малых тел и комет.
</a:t>
            </a:r>
            <a:endParaRPr lang="en-US" sz="1022" dirty="0"/>
          </a:p>
        </p:txBody>
      </p:sp>
      <p:sp>
        <p:nvSpPr>
          <p:cNvPr id="7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3100" y="3220293"/>
            <a:ext cx="33231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Классифицируются на газовые — Юпитер и Сатурн, с преобладанием водорода и гелия, и ледяные — Уран и Нептун, где больше водяного льда и тяжёлых элементов.
</a:t>
            </a:r>
            <a:endParaRPr lang="en-US" sz="10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4" name="Text 1"/>
          <p:cNvSpPr txBox="1"/>
          <p:nvPr/>
        </p:nvSpPr>
        <p:spPr>
          <a:xfrm>
            <a:off x="5408975" y="1725110"/>
            <a:ext cx="34650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Масса и объём планет-гигантов значительно превышают земные показатели, при этом плотность ниже, что связано с их газо-ледяным составом и отсутствием твёрдой поверхности.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280825" y="4689888"/>
            <a:ext cx="34650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 Planetary Fact Sheet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80825" y="987763"/>
            <a:ext cx="43722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14–318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80825" y="2319713"/>
            <a:ext cx="43722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масса этих планет выражается в десятках и сотнях земных, что отражает их гигантский масштаб по сравнению с планетами земной группы.
</a:t>
            </a:r>
            <a:endParaRPr lang="en-US" sz="193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2026795"/>
            <a:ext cx="4782600" cy="17372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характеристика планет-гигантов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основные физические параметры четырёх гигантов, подчеркивая различия в массе, радиусе и плотности.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Юпитер — самый массивный и крупный; Уран и Нептун плотнее, чем Сатурн, что связано с их ледяным составом.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 Planetary Fact Sheet
</a:t>
            </a:r>
            <a:endParaRPr lang="en-US" sz="8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3250" y="1126936"/>
            <a:ext cx="4960800" cy="17876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8650" y="3068975"/>
            <a:ext cx="4960800" cy="17876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Юпитера и его атмосферы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1126525"/>
            <a:ext cx="3472800" cy="17895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Уникальное Большое Красное Пятно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гигантский атмосферный шторм, превышающий по размеру Землю, наблюдаемый уже более трёх столетий. Его динамика помогает понять процессы в глубочайших слоях атмосферы Юпитера.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275400" y="3076767"/>
            <a:ext cx="3472800" cy="17895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Множество спутников и сильное магнитное поле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Юпитер обладает 95 спутниками, среди которых крупнейший — Ганимед, превосходящий Меркурий. Самое мощное магнитное поле планеты создаёт экстремальные условия вокруг гиганта.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3077567"/>
            <a:ext cx="4252500" cy="17940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1674" y="3077567"/>
            <a:ext cx="4252500" cy="17940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Сатурн и его удивительные кольца и спутники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1125960"/>
            <a:ext cx="3472800" cy="1757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Обширная и сложная система колец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Сатурн известен широчайшими кольцами из льда и пыли, простирающимися более чем на 280 тысяч километров, которые влияют на динамику системы и визуальную уникальность планеты.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621675" y="1134473"/>
            <a:ext cx="3472800" cy="1757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 с интересными особенностями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Титан — единственный спутник с плотной атмосферой, содержащей метан и этан. Энцелад скрывает подо льдом океан, который является перспективным местом для поиска внеземной жизни.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311475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Ось вращения Урана наклонена почти на 98°, вследствие чего планета вращается «на боку», что определяет уникальный климат и сезонные изменения.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488251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насыщена метаном до 2%, придающим планете характерный голубой оттенок, а внутренняя структура содержит ледяные и гелиевые слои.
</a:t>
            </a:r>
            <a:endParaRPr lang="en-US" sz="922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3665026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Уран имеет 28 спутников, наиболее значимыми из которых являются Титания и Оберон — крупные ледяные тела с разнообразной геологией.
</a:t>
            </a:r>
            <a:endParaRPr lang="en-US" sz="922" dirty="0"/>
          </a:p>
        </p:txBody>
      </p:sp>
      <p:sp>
        <p:nvSpPr>
          <p:cNvPr id="7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Уран: выраженная осевая наклонность и химический состав
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Нептун: ветровые явления и особенности строения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593100" y="1999875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Насыщенность метаном придаёт Нептуну ярко-синий цвет, это самая удалённая планета с атмосферой, где развиваются самые интенсивные ветры в Солнечной системе, достигающие 2100 км/ч.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593100" y="3177631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атмосфере формируются большие вихри и тёмные пятна, а крупнейший спутник Тритон выделяется своим ретроградным вращением и геологической активностью.
</a:t>
            </a:r>
            <a:endParaRPr lang="en-US" sz="10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радиусов и объёмов планет-гигантов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Юпитер обладает самым большим радиусом, что максимально проявляет его доминирование в структуре Солнечной системы.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Существенная разница в размерах подчёркивает уникальное положение Юпитера как ключевого формирователя солнечной системы.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NASA, данные 2023
</a:t>
            </a:r>
            <a:endParaRPr lang="en-US" sz="8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22627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планет-гигантов состоит преимущественно из водорода (около 80-90%) и гелия (10-17%), что отражает их газовую природу и формирование из протопланетного диска.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3461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Метан присутствует в значительно больших концентрациях на Уране и Нептуне, придавая им характерный голубой оттенок, в то время как аммиак и водяной пар образуют сложные слои облаков.
</a:t>
            </a:r>
            <a:endParaRPr lang="en-US" sz="9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042954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Температурный режим верхних слоёв атмосферы варьируется от примерно -110°C на Юпитере до -220°C на Нептуне, обусловливая различные физические процессы и динамику ветров.
</a:t>
            </a:r>
            <a:endParaRPr lang="en-US" sz="922" dirty="0"/>
          </a:p>
        </p:txBody>
      </p:sp>
      <p:sp>
        <p:nvSpPr>
          <p:cNvPr id="8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и особенности атмосферы гигантских планет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0" name="Text 5"/>
          <p:cNvSpPr txBox="1"/>
          <p:nvPr/>
        </p:nvSpPr>
        <p:spPr>
          <a:xfrm>
            <a:off x="270000" y="3951300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облаков включает несколько слоёв: аммиачные облака расположены выше всего, под ними — водяные, а ближе к поверхности встречаются слои сероводородных соединений.
</a:t>
            </a:r>
            <a:endParaRPr lang="en-US" sz="9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внутреннего строения планет-гигантов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Источники: данные NASA и научные модели планетарных слоёв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Магнитное поле Юпитера обладает интенсивностью, приблизительно в 20 000 раз превышающей земное, формируя обширные радиационные пояса и влияя на космическую погоду в системе.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магнитные поля и радиационные пояса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3242037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Сатурн демонстрирует регулярное и почти осесимметричное магнитное поле, что отличает его от более сложных полей Урана и Нептуна, наклонённых к оси вращения.
</a:t>
            </a:r>
            <a:endParaRPr lang="en-US" sz="922" dirty="0"/>
          </a:p>
        </p:txBody>
      </p:sp>
      <p:sp>
        <p:nvSpPr>
          <p:cNvPr id="9" name="Text 4"/>
          <p:cNvSpPr txBox="1"/>
          <p:nvPr/>
        </p:nvSpPr>
        <p:spPr>
          <a:xfrm>
            <a:off x="6214074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магнитные структуры Урана и Нептуна с наклонами 60° и 47° соответственно создают нестабильные радиационные пояса, интенсивно изучаемые с помощью космических инструментов.
</a:t>
            </a:r>
            <a:endParaRPr lang="en-US" sz="9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275" y="1335729"/>
            <a:ext cx="4691700" cy="33263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Кольца планет-гигантов: механизмы формирования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1607838"/>
            <a:ext cx="36462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и состав колец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четыре планеты-гиганта обладают кольцевыми системами, при этом Сатурн выделяется наиболее яркими и протяжёнными кольцами, состоящими из льда и пыли.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128157"/>
            <a:ext cx="36462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Процессы возникновения колец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колец связано с разрушением небольших спутников, воздействием приливных сил и накоплением обломков, что поддерживает динамическое равновесие их структуры.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и особенности спутников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Множество спутников отличается разнообразием: крупнейший — Ганимед, в то время как Титан известен своей атмосферой и геологическими процессами.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количеств спутников подчёркивает активное взаимодействие планет с окружающей средой и их гравитационное влияние на малые тела.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 Planetary Satellite Fact Sheets, 2023
</a:t>
            </a:r>
            <a:endParaRPr lang="en-US" sz="8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космического изучения гигантов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80825" y="1997100"/>
            <a:ext cx="19596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1973-1974: Миссии Pioneer 10 и 11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Первыми пролетели рядом с Юпитером и Сатурном, предоставив начальные данные о магнитосферах и атмосферах.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02675" y="1997100"/>
            <a:ext cx="19941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1979: Voyager 1 и 2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Исследовали все четыре планеты-гиганта, открыли новые спутники и детали кольцевых систем.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559025" y="1997100"/>
            <a:ext cx="19941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1995-2017: Миссии Galileo и Cassini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Детально изучили Юпитер и Сатурн, выявили сложные атмосферные и магнитные процессы.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15375" y="1997100"/>
            <a:ext cx="19941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2016-настоящее время: Миссия Juno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Проводит глубокий анализ внутренней структуры и магнитного поля Юпитера, расширяя знания о формировании планеты.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планет-гигантов в формировании и эволюции Солнечной системы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593100" y="1999875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и гравитационное влияние гигантов способствовало формированию поясов малых тел и стабилизации орбит комет, эффективно изменяя структуру Солнечной системы.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593100" y="3177631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Юпитер, выступая «щитом», уменьшил количество крупных столкновений с Землёй, оказывая влияние на условия для возникновения жизни и эволюцию планеты.
</a:t>
            </a:r>
            <a:endParaRPr lang="en-US" sz="10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393624" y="1663050"/>
            <a:ext cx="3039600" cy="13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Юпитер и Сатурн часто становились символами в мифологии и литературе, отражая масштаб и загадочность космических объектов.
</a:t>
            </a:r>
            <a:endParaRPr lang="en-US" sz="922" dirty="0"/>
          </a:p>
        </p:txBody>
      </p:sp>
      <p:sp>
        <p:nvSpPr>
          <p:cNvPr id="7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Планеты-гиганты в культуре, искусстве и научной мысли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4726284" y="1659038"/>
            <a:ext cx="3039600" cy="13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Научно-популярные фильмы и визуализации вдохновлены их уникальными особенностями, такими как кольца и атмосферы, расширяя интерес к астрономии.
</a:t>
            </a:r>
            <a:endParaRPr lang="en-US" sz="922" dirty="0"/>
          </a:p>
        </p:txBody>
      </p:sp>
      <p:sp>
        <p:nvSpPr>
          <p:cNvPr id="10" name="Text 4"/>
          <p:cNvSpPr txBox="1"/>
          <p:nvPr/>
        </p:nvSpPr>
        <p:spPr>
          <a:xfrm>
            <a:off x="3052210" y="3290113"/>
            <a:ext cx="3039600" cy="13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планетологии во многом обусловлено изучением гигантов, стимулируя междисциплинарные исследования в астрофизике и космогонии.
</a:t>
            </a:r>
            <a:endParaRPr lang="en-US" sz="9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311475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 Европы, Энцелад и Титан обладают подлёдными океанами, создающими перспективные условия для существования микроорганизмов вне Земли.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488251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Обнаружение органических молекул и геотермальной активности усиливает предположения о потенциальной биосфере на этих небесных телах.
</a:t>
            </a:r>
            <a:endParaRPr lang="en-US" sz="922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3665026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Фокус будущих миссий направлен на детальное исследование этих спутников с целью поиска признаков жизни и понимания экзобиологических процессов.
</a:t>
            </a:r>
            <a:endParaRPr lang="en-US" sz="922" dirty="0"/>
          </a:p>
        </p:txBody>
      </p:sp>
      <p:sp>
        <p:nvSpPr>
          <p:cNvPr id="7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Гигантские спутники и потенциал поиска жизни
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37204" y="0"/>
            <a:ext cx="320464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170000"/>
            <a:ext cx="54864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Планеты-гиганты: ключ к разгадке космоса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3427975"/>
            <a:ext cx="3498900" cy="1445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гигантских планет расширяет понимание устройства Солнечной системы и процессов планетообразования, открывая новые горизонты для астрономии и поиска внеземной жизни.
</a:t>
            </a:r>
            <a:endParaRPr lang="en-US" sz="112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2026-05-08T00:01:55Z</dcterms:created>
  <dcterms:modified xsi:type="dcterms:W3CDTF">2026-05-08T00:01:55Z</dcterms:modified>
</cp:coreProperties>
</file>