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законам жизни. По законам искусства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звучит в музыке, а музыка раскрывает жизнь по-своему.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рядом с человеком каждый день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слышим музыку дома, в школе, в кино, на праздниках и спортивных событиях. Она умеет без слов передавать радость, тревогу, торжество и грусть, а также сохраняет традиции, память и особенности культуры народа.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жизни в музыке: чувства, события, поступки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начинается с человеческих чувств: радости, печали, надежды, страха, удивления и восторга. Эти состояния узнаются в интонации, мелодии и ритме.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музыкальная тема связана с жизненной ситуацией: встречей, прощанием, победой, дружбой, памятью о прошлом или подвигом. Поэтому слушатель легко находит в ней знакомый смысл.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понятно это на примерах песен, школьных концертов, народных мелодий и музыки к фильмам. В них жизненные впечатления звучат ярко и узнаваемо.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превращает жизненное впечатление в образ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071003"/>
            <a:ext cx="361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выбирает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Мелодия, ритм, темп и лад помогают композитору передать чувство точнее, чем простое описание. Быстрая музыка звучит иначе, чем медленная, а мажор и минор создают разное впечатление.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246503"/>
            <a:ext cx="3619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история — разные краски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сюжет может стать нежным, тревожным или торжественным. На результат влияют тембр голоса, динамика и регистр: тихое соло, звучание хора или оркестра меняют образ.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анализ темы «По законам жизни. По законам искусства»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и музыка: сравнение основных признаков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даёт события и переживания, а музыка организует их в звучащий образ.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меньше копирует факты, но сильнее упорядочивает и усиливает впечатление через форму и повторы.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15975"/>
            <a:ext cx="257400" cy="25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1825" y="1515975"/>
            <a:ext cx="257400" cy="257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06225" y="1512375"/>
            <a:ext cx="231525" cy="264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04763" y="1515975"/>
            <a:ext cx="257400" cy="257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правда: почему звучание убеждает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чувство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убеждает тогда, когда звучание точно совпадает с переживанием. Тогда слушатель без слов узнаёт тревогу, нежность, смелость или радость.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291475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Грустная или светлая интонация сразу направляет восприятие. Даже короткая мелодия может передать ожидание, покой или внутреннее напряжение.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402937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Выразительные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акценты, плавная певучесть, быстрый темп и мягкий тембр помогают раскрыть характер чувства. Эти детали делают музыку убедительной.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514412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Сопереживание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Слушатель не просто слышит звук, а сопереживает ему. Поэтому музыкальная правда ощущается как живое и правдивое внутреннее состояние.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1918195"/>
            <a:ext cx="5037900" cy="1607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Жизненное впечатление и музыкальный образ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Сравним, как жизненные явления переходят в язык музыки.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не повторяет факт буквально, а превращает его в эмоциональный образ, который легче запомнить и пережить.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анализ темы «По законам жизни. По законам искусства»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музыкальное произведение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 жизненного впечатления к художественному смыслу.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песня хранит память поколений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народной песне слышны труд, праздник, дорога и семейный уклад. Она передаёт то, что важно людям каждый день, поэтому легко запоминается и переходит от одного поколения к другому. В ней жизнь как будто сама становится мелодией.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Классика превращает чувство в крупный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Чайковского, Глинки, Прокофьева и Шостаковича жизненные переживания вырастают в сильные музыкальные картины. Одна тема может передать и личное чувство, и историческое событие, а развитие музыки делает образ глубоким и запоминающимся.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фильма помогает узнать героя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кино и мультфильмах музыка часто связана с персонажем через лейтмотив. Одна повторяющаяся мелодия напоминает о герое, опасности или дружбе, а смена тембра и ритма сразу меняет отношение к происходящему на экране.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народной, классической и современной музыки
</a:t>
            </a:r>
            <a:endParaRPr lang="en-US" sz="22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анализ темы «По законам жизни. По законам искусства»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средства музыки сильнее всего передают настроение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изменение мелодии или ритма может полностью изменить характер знакомой пьесы.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Мелодия, ритм и лад сильнее всего формируют настроение, но остальные средства тоже заметно влияют на впечатление.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музыкальные образы вызывают сочувствие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12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звучание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задаёт настроение с первых интонаций: слушатель сразу чувствует спокойствие, тревогу, радость или напряжение, даже если ещё не знает сюжета произведения.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06095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чувства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мелодия и ритм меняются, и переживание как будто растёт: музыка ведёт от ожидания к раскрытию, от вопроса к ответу, от покоя к волнению.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32177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Кульминация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самом сильном моменте звучание достигает наибольшей выразительности. Здесь особенно ясно слышно, что музыка передаёт не факт, а внутреннее состояние человека.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858263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успокаивает, оставляет надежду или подчёркивает грусть. Слушатель откликается на этот путь чувства и начинает сопереживать музыкальному образу.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905590"/>
            <a:ext cx="8784000" cy="22476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стороны музыкальной выразительности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79996" y="3852977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Музыкальное произведение становится убедительным, когда жизненная основа, чувство и форма работают вместе.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782675"/>
            <a:ext cx="8127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665300" y="3852975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смысл даёт теме содержание, выразительные средства передают чувство, а форма делает образ цельным и запоминающимся.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335015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 теме «По законам жизни. По законам искусства»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музыка спорит с жизненной ситуацией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внешняя картина и внутреннее состояние человека не совпадают: он может улыбаться, но музыка выдаёт тревогу, сомнение или скрытую боль.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между мягкой мелодией и серьёзным смыслом помогает услышать то, что не произносится словами. Так музыка становится особенно правдивой и глубокой.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Весёлый ритм не всегда означает беззаботность: в некоторых произведениях он подчёркивает иронию, напряжение выбора или память о трудных событиях.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заметен такой приём в песнях о войне, дружбе, ответственности и выборе, где музыка показывает не только событие, но и нравственную позицию.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как наблюдатель жизни и звуков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вслушивается в окружающий мир: в речь людей, шаги, шум улицы, пение птиц, звучание колоколов. Из этих наблюдений рождаются интонации, ритмы и темы.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небольшой мотив может напомнить поездку в поезде, колыбельную, марш, танец или разговор. Так жизненные звуки превращаются в художественный образ.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жизненной темы к музыкальному произведению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жизненное впечатление постепенно превращается в законченное музыкальное произведение.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 теме; иллюстративное распределение для учебной диаграммы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музыка берёт свои темы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эпохи и жанры выбирают близкие людям сюжеты, потому что они понятны без долгого объяснения и легко вызывают отклик.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темы чаще всего рождаются из повседневного опыта и культуры народа, поэтому они узнаваемы и эмоционально убедительны.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050" y="1280800"/>
            <a:ext cx="215700" cy="215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87625" y="1280800"/>
            <a:ext cx="215700" cy="215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0050" y="2952295"/>
            <a:ext cx="215700" cy="1725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87625" y="2942708"/>
            <a:ext cx="215700" cy="191733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жизнь и музыку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567325" y="1277800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даёт музыке радость, тревогу, нежность, надежду и другие переживания, а музыка помогает услышать их точнее и глубже.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4024900" y="1277800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образ удерживает то, что человек пережил однажды: встречу, прощание, праздник, дорогу, важный разговор или семейный момент.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567325" y="2927725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часто показывает, как человек принимает решение, преодолевает сомнение или отвечает за свой поступок перед другими.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4024900" y="2927725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помогает понять, что важно для людей: дружба, Родина, труд, доброта, уважение к семье и культуре своего народа.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1599622"/>
            <a:ext cx="5037900" cy="22448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музыки и их связь с жизнью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жанр по-своему превращает жизненное чувство в музыку и помогает понять, что именно хочет сказать автор.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задаёт способ выражения: через него одно и то же чувство может прозвучать как песня, марш, танец или лирическая пьеса.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 теме «Жанры музыки и их связь с жизнью»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особенно важна сегодня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окружает школьника повсюду: в телефоне, играх, фильмах, рекламе и соцсетях. Поэтому важно учиться отличать случайный звук от произведения с замыслом и характером.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Внимательное слушание помогает замечать, как работают мелодия, ритм, тембр и форма. Тогда музыка перестаёт быть фоном и становится понятным художественным высказыванием.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выбирать содержательную музыку развивает вкус, помогает лучше понимать себя и уважать культурные традиции, которые стоят за знакомыми мелодиями и песнями.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— язык жизни, переведённый в искусство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даёт музыке чувства и события, а музыка превращает их в звучащие образы. Когда в ней соединяются правда переживания, выразительность и стройная форма, рождается настоящее искусство.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2026-05-25T00:24:36Z</dcterms:created>
  <dcterms:modified xsi:type="dcterms:W3CDTF">2026-05-25T00:24:36Z</dcterms:modified>
</cp:coreProperties>
</file>