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тушения пожаров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остановить огонь и как выбрать безопасное средство?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зависит, как остановить огонь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возникает и держится, пока есть горючее, кислород и тепло. Средства тушения убирают хотя бы одно из этих условий, поэтому для бумаги, масла, газа и техники нужны разные решения.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самое доступное средство тушения
</a:t>
            </a:r>
            <a:endParaRPr lang="en-US" sz="328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охлаждает нагретую поверхность и снижает температуру ниже точки воспламенения. Поэтому она особенно полезна при возгорании бумаги, дерева, ткани, картона и травы.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привычное и доступное средство, но его выбирают только тогда, когда пожар не связан с электричеством, горючими жидкостями или веществами, опасно реагирующими с водой.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воду не по назначению, можно усилить опасность: получить удар током, вызвать разбрызгивание кипящего масла или спровоцировать вредную химическую реакцию.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Пена: слой, который закрывает огонь от воздуха
</a:t>
            </a:r>
            <a:endParaRPr lang="en-US" sz="256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 образует плотную пленку между пламенем и воздухом, поэтому огонь получает меньше кислорода. Одновременно она частично охлаждает поверхность и замедляет повторное возгорание.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применяют при тушении бензина, керосина, красок и других горючих жидкостей. Пена особенно полезна там, где нужно перекрыть испарение топлива и ограничить доступ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561" y="1519575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37415"/>
            <a:ext cx="552900" cy="442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Порошковые составы: универсальный помощник
</a:t>
            </a:r>
            <a:endParaRPr lang="en-US" sz="2767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Порошок прерывает горение и мешает пламени получать кислород, поэтому очаг быстро ослабевает даже при небольшом пожаре.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подходит для твердых материалов, горючих жидкостей и электрооборудования, поэтому часто встречается в школьных и бытовых огнетушителях.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остается пыль, а видимость в помещении ухудшается, поэтому действовать нужно быстро и только при реальной необходимости.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Углекислотные огнетушители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вытесняет кислород возле очага и помогает быстро погасить пламя. Такой способ особенно удобен там, где важно не испортить оборудование.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Углекислотные огнетушители применяют для компьютеров, электрощитов, серверов и небольших возгораний жидкостей. Они подходят, когда нельзя оставлять грязный след или воду рядом с техникой.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Раструб при работе сильно охлаждается, поэтому его нельзя брать голой рукой. Использовать огнетушитель нужно осторожно, соблюдая расстояние и направляя струю на очаг.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подходят для разных пожаров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горят по-разному, поэтому выбор средства всегда начинается с определения источника огня и наличия электричества рядом.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вода не универсальна: для техники, жидкостей и газов чаще нужны порошок или углекислота.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«Средства тушения пожаров».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средств тушения
</a:t>
            </a:r>
            <a:endParaRPr lang="en-US" sz="35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сравним, как действуют основные средства и где их применяют чаще всего.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средства есть свой сильный и слабый стороны, поэтому важнее не скорость выбора, а правильное соответствие виду пожара.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«Средства тушения пожаров».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средство тушения
</a:t>
            </a:r>
            <a:endParaRPr lang="en-US" sz="30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и случаи, когда вода использоваться не должна.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Огнетушитель: устройство и назначение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хранит заряд, который под давлением выбрасывается наружу. Рукоятка помогает управлять подачей, а предохранительная чека защищает от случайного срабатывания.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Раструб или шланг направляет струю к очагу пожара. От него зависит, насколько точно средство попадет в нужное место и как удобно держать огнетушитель.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этикетке указывают, для каких классов пожара он подходит, и когда нужна проверка. Эти обозначения нужно читать до того, как возникнет опасная ситуация.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чаще всего встречаются порошковые и углекислотные огнетушители. Они подходят для разных задач и помогают быстро начать тушение на ранней стадии.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противопожарное покрывало
</a:t>
            </a:r>
            <a:endParaRPr lang="en-US" sz="3653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Песок помогает быстро задушить небольшой очаг, потому что закрывает пламя и лишает его воздуха. Он особенно полезен, когда огонь ещё не успел распространиться.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Противопожарное покрывало делают из негорючего материала. Им можно накрыть небольшое пламя, посуду с маслом или загоревшуюся одежду, чтобы безопасно перекрыть доступ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стационарные системы помогают в зданиях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Спринклеры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 реагируют на нагрев и подают воду только в зоне пожара. Это помогает быстро ограничить распространение огня и не заливать всё помещение без необходимости.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установки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воду, газ или другие вещества в зависимости от назначения помещения. Их ставят в местах с повышенным риском, где важно среагировать без промедления.
</a:t>
            </a:r>
            <a:endParaRPr lang="en-US" sz="1066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краны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возможность подключить пожарный рукав и подать воду вручную. Такие системы особенно важны там, где нужно быстро начать тушение до прибытия пожарных.
</a:t>
            </a:r>
            <a:endParaRPr lang="en-US" sz="9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какие системы тушения встречаются чаще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объектах одинаковые средства используют не одинаково: всё зависит от техники, запасов горючих материалов и требований безопасности помещения.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установки особенно важны для серверных, а на кухнях чаще нужны специальные решения для жира и горячего масла.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типичным объектам и средствам тушения; данные условные, 2025.
</a:t>
            </a:r>
            <a:endParaRPr lang="en-US" sz="7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средства для кухни и жира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загорелось масло на сковороде, первым делом нужно перекрыть огонь крышкой или плотной негорючей тканью. Так пламя теряет доступ к воздуху.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таких ситуаций подходит и специальный огнетушитель класса F. Он предназначен именно для жиров и помогает тушить безопаснее, чем вода или обычные бытовые способы.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Воду на горящее масло лить нельзя: раскалённые брызги быстро разлетаются вокруг. Из-за этого огонь может усилиться, а человек — получить ожоги.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лесном или травяном пожаре
</a:t>
            </a:r>
            <a:endParaRPr lang="en-US" sz="2718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Обнаружить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Заметив дым или пламя, нужно сразу сообщить взрослым и не подходить близко. Чем раньше замечен пожар, тем легче остановить его распространение.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Ограничить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сухой травы используют воду, ранцевые огнетушители, опашку и минерализованные полосы. Эти меры помогают отделить огонь от новой горючей поверхности.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огонь уже движется по участку, ветер может резко ускорить его распространение. Поэтому важно не пытаться справиться в одиночку и сразу вызвать помощь.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Дождаться пожарных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едет помощь, нужно оставаться на безопасном расстоянии и не попадать в зону дыма. Пожарные используют специальные средства и действуют по плану.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нельзя использовать воду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подходит не для каждого пожара. В некоторых ситуациях она опасна, поэтому важно заранее знать более безопасную замену.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воду связан с электричеством, разбрызгиванием масла и реакцией некоторых металлов. Выбор замены зависит от природы горящего вещества.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и учебные материалы по видам пожаров.
</a:t>
            </a:r>
            <a:endParaRPr lang="en-US" sz="6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рядом с огнем
</a:t>
            </a:r>
            <a:endParaRPr lang="en-US" sz="25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 при обнаружении дыма или пламени и учёт опасных ситуаций с электричеством, газом и маслом.
</a:t>
            </a:r>
            <a:endParaRPr lang="en-US" sz="8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средства действуют по-разному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тушения выбирают по тому, какое звено горения нужно убрать быстрее: тепло, воздух, кислород или саму реакцию.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зависит от ситуации: одно средство охлаждает, другое изолирует, третье вытесняет кислород или прерывает горение.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механизмов тушения пожара; значения условные, 2025.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выбора средства тушения
</a:t>
            </a:r>
            <a:endParaRPr lang="en-US" sz="312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нужно понять, что именно горит: бумага, дерево, жидкость, газ, техника или жир. От этого зависит, поможет ли вода или потребуется другое средство.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огнетушителе всегда есть обозначения видов пожара. Эти знаки подсказывают, для каких ситуаций средство подходит, и помогают не ошибиться в первые секунды.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важно проверить, есть ли рядом электричество. Если прибор подключён к сети, вода становится опасной, поэтому выбирают порошок или углекислоту.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быстрее человек распознает тип пожара, тем выше шанс остановить его без лишнего риска. Поэтому знание простых правил так же важно, как и сам огнетушитель.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огонь легче остановить правильным средством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тушения работают по-разному, но задача у них одна — убрать тепло, воздух или сам процесс горения. Если распознать тип пожара и действовать спокойно, можно избежать лишней опасности.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2026-05-20T20:37:57Z</dcterms:created>
  <dcterms:modified xsi:type="dcterms:W3CDTF">2026-05-20T20:37:57Z</dcterms:modified>
</cp:coreProperties>
</file>