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поведения: основные вопросы и темы урока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действий организмов в ответ на стимулы и их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биологическая основа поведения
</a:t>
            </a:r>
            <a:endParaRPr lang="en-US" sz="242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за поведением велись в Древней Греции. В основе лежат врождённые реакции и приобретённые навыки, сформировавшиеся под влиянием эволюции и развития нервной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Инстинктивное поведение — врождённые реакции, заложенные генетически и проявляющиеся в типичных ситуациях.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Приобретённое поведение формируется под влиянием опыта, обучения и повторения действий в течение жизни.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связано с взаимодействием особей в группе и соблюдением социальных норм.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поведение отражает личные особенности, осознанные или автоматические реакции организма.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поведения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инстинктивного поведения в природе
</a:t>
            </a:r>
            <a:endParaRPr lang="en-US" sz="217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 птиц на зимовку
</a:t>
            </a:r>
            <a:pPr algn="l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птиц ежегодно мигрируют на юг, изменяя местоположение в ответ на изменения климата и доступность пищи. Это поведение заложено инстинктивно и обеспечивается наследственными программами.
</a:t>
            </a:r>
            <a:endParaRPr lang="en-US" sz="11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улья у пчёл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строят сложные соты без обучения от родителей. Этот процесс — результат инстинктивных действий, обеспечивающих выживание и развитие колонии.
</a:t>
            </a:r>
            <a:endParaRPr lang="en-US" sz="123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у насекомых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способны менять окраску, чтобы сливаться с окружением и избегать хищников. Такая форма защиты является врождённой и передаётся из поколения в поколение.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инстинктивного поведения в природе
</a:t>
            </a:r>
            <a:endParaRPr lang="en-US" sz="217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читать под руководством взрослых и практикуются, развивая способность воспринимать и интерпретировать письменный текст. Это пример приобретённого навыка.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ездить на велосипеде
</a:t>
            </a:r>
            <a:pPr algn="l" indent="0" marL="0">
              <a:lnSpc>
                <a:spcPct val="90000"/>
              </a:lnSpc>
              <a:buNone/>
            </a:pPr>
            <a:r>
              <a:rPr lang="en-US" sz="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повторение и тренировки дети совершенствуют координацию движений, что ведёт к уверенной езде на велосипеде и формированию новых навыков.
</a:t>
            </a:r>
            <a:endParaRPr lang="en-US" sz="946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музыкальных инструментах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музыке происходит под наблюдением преподавателей и требует постоянной практики. Это развитие сложных навыков, основанное на накопленном опыте.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обучения в формировании приобретённого поведения
</a:t>
            </a:r>
            <a:endParaRPr lang="en-US" sz="17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сигнала до закрепления реакции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сотрудничество помогают подросткам успешно взаимодействовать в коллективе, способствуя взаимной поддержке и развитию навыков общения.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социальным нормам и участие в совместных мероприятиях формируют у подростков чувство ответственности и принадлежности к группе.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поведение: основы взаимодействия
</a:t>
            </a:r>
            <a:endParaRPr lang="en-US" sz="210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их влияние на поведение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направляют наши действия, помогая быстро реагировать на важные события и принимать решения в разных ситуациях.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эмоционального интеллекта позволяет лучше понимать собственные чувства и контролировать их выражение, что улучшает общение с окружающими.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самоконтроля может привести к необдуманным поступкам, способным вызвать конфликты и проблемы в личных отношениях.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российских школ, 2023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 поведения среди учащихся 8 класса
</a:t>
            </a:r>
            <a:endParaRPr lang="en-US" sz="178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поведения у подростков варьируется под влиянием семьи, школы и сверстников, что отражает комплексное воздействие социальных факторов.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позитивного поведения указывает на успешное воспитание и адаптацию к школьной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инстинктов и наследственности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поведение часто основано на инстинктах и наследственных механизмах, обеспечивающих выживание и взаимодействие, например, в стаях или колониях.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человеческого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широкий спектр поведения включает осознанность, планирование и творческий подход, что позволяет адаптироваться к сложным социальным ситуациям.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поведения животных и человека
</a:t>
            </a:r>
            <a:endParaRPr lang="en-US" sz="243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общества на формирование поведения
</a:t>
            </a:r>
            <a:endParaRPr lang="en-US" sz="181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первые поведенческие модели, которые служат основой для дальнейшего развития характера и социальных навыков ребёнка с самого раннего возраста.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учителя расширяют кругозор, формируют дисциплину, а также способствуют развитию навыков общения и адаптации к коллективу у подростков.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оказывают сильное влияние на поведение, стимулируя желание соответствовать группе и развивая социальную активность и ответственность.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доверие в семье создают прочный эмоциональный фундамент, который помогает подросткам справляться со стрессами и сложностями взросления.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позитивного и негативного поведения на личность и 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причин и последствий различных типов поведения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отклонения в поведении: социальные стандарты
</a:t>
            </a:r>
            <a:endParaRPr lang="en-US" sz="176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нормы формируются культурой, законом и возрастными особенностями, регулируя приемлемые и ожидаемые модели поведения в разных ситуациях. Они помогают поддерживать порядок и взаимопонимание в обществе.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проявляются через нарушение правил, агрессивные действия и асоциальное поведение, что ведёт к социальному неодобрению и может вызвать профилактические меры, помощь или санкции в адрес личности.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поведения: роль самоанализа и контроля
</a:t>
            </a:r>
            <a:endParaRPr lang="en-US" sz="179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позволяет человеку осознанно управлять эмоциями и поступками, согласуя их с личными и общественными нормами и задачами.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самоанализа помогают регулярно оценивать собственное поведение, выявлять ошибки и корректировать реакцию в разных жизненных ситуациях.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воли и устойчивости способствует контролю над стрессом и импульсами, что укрепляет способность к адаптации и достижению целей.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мотивация возникает из личного интереса и стремления к развитию, которая поддерживает активность и удовлетворение от достижения целей.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мотивация основана на поощрениях или признании со стороны окружающих, стимулируя действия ради получения наград или поддержки сверстников.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Мотивация: главный механизм поведения
</a:t>
            </a:r>
            <a:endParaRPr lang="en-US" sz="246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формируется комплексно, под воздействием взаимосвязанных биологических и социальных факторов.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социального поведения подростков в 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сочетание наследственных, семейных, школьных, медийных и дружеских факторов, влияющих на формирование спектра поведенческих реакций.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поведение
</a:t>
            </a:r>
            <a:endParaRPr lang="en-US" sz="228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поведения: воспитание и саморазвитие
</a:t>
            </a:r>
            <a:endParaRPr lang="en-US" sz="2029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способствует развитию таких качеств, как ответственность, уважение и самостоятельность, формируя базу для положительных изменений в поведении.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Саморазвитие включает умение анализировать свои поступки, корректировать негативные привычки и осознанно стремиться к личностному росту.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обучение новым навыкам и способность принимать конструктивную критику помогают трансформировать поведенческие реакции в наиболее эффективные.
</a:t>
            </a:r>
            <a:endParaRPr lang="en-US" sz="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цифровой среде: кибербуллинг и безопасное общение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проявляется в онлайн-агрессии, угрозах и травле, требующей осознания и предотвращения с помощью правил цифровой этики и самоконтроля в сети.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цифровой грамотности и школьные инициативы поддерживают безопасность пользователей, обучая уважению к собеседникам и защите личных границ в интернете.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Развивайте позитивное мышление, ориентируясь на конструктивный подход к обучению и взаимодействию с окружающими.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над ответственностью, выполняя обязательства и признавая свои ошибки как часть личного роста.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Осваивайте умение контролировать эмоции, чтобы принимать обоснованные решения и избегать конфликтов.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Анализируйте свои поступки и прислушивайтесь к критике, что способствует постоянному улучшению и укреплению социальных связей.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формирования здорового поведения
</a:t>
            </a:r>
            <a:endParaRPr lang="en-US" sz="169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сознательного поведения для гармоничного развития личности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 формируется комплексно, под влиянием наследственности, окружения и эмоций. Осознанность и поддержка близких обеспечивают успешное развитие и гармоничную интеграцию в общество.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2026-05-09T03:40:38Z</dcterms:created>
  <dcterms:modified xsi:type="dcterms:W3CDTF">2026-05-09T03:40:38Z</dcterms:modified>
</cp:coreProperties>
</file>