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Твоё первое знакомство со звёздами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светят сами и открывают нам путь в космос.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так увлекают детей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легко увидеть почти каждому, и они каждый вечер чуть-чуть меняют небо. С ними интересно искать стороны света, узнавать созвездия и замечать времена года.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Солнце как на звезду, всё становится интереснее. Оно находится примерно в 150 миллионах километров от Земли, но для нас выглядит самым большим светилом на небе. Остальные звёзды просто гораздо дальше, поэтому кажутся маленькими точками.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рядом с нами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кажется особенным, потому что оно очень близко к Земле. Оно даёт свет и тепло, без которых жизнь на нашей планете была бы совсем другой. Поэтому утром мы радуемся его лучам, а вечером скучаем по ним.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дневное светило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звезда, которую мы знаем лучше всех
</a:t>
            </a:r>
            <a:endParaRPr lang="en-US" sz="27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вещества чаще всего составляют звёздное вещество: водород и гелий.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лёгкие газы делают звезду горячей и светящейся изнутри.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астрономии для начальной школы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звезда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в большом облаке газа и пыли. Оно тихо плывёт в космосе, пока частицы постепенно не начинают сближаться. Будущая звезда ещё совсем не видна.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облако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вещества собирается больше, облако становится плотнее. Его центр всё сильнее сжимается и нагревается. Это похоже на невидимую космическую печку, только очень-очень медленную.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и нагрев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долгое время в центре появляется настолько сильный нагрев, что рождается звезда. Она начинает светить и согревать пространство вокруг себя, словно зажглась маленькая космическая лампа.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свет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звезда может светить очень долго. У каждой звезды свой путь, но сначала у всех есть один общий секрет: они появляются из газа и пыли.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звезда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космического облака рождается звезда.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мерцают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 звезды идёт к нам через воздух вокруг Земли. Воздух всё время движется, поэтому путь света немного меняется. Нам кажется, будто звезда подмигивает.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мешает свету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звёзды там, где воздух чище и небо темнее, мерцание может быть заметно меньше. Поэтому наблюдать звёзды лучше вдали от ярких огней.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спокойнее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сама звезда светит ровно и спокойно. Мерцание появляется не в космосе, а прямо у нас над головой. Это маленькая хитрость земной атмосферы.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не дрожит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звезды многое подсказывает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и голубые звёзды обычно горячее. Их свет выглядит более ярким и холодным на глаз, хотя сами они совсем не холодные. Просто их поверхность раскалена сильнее.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звёзды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кажется жёлтым, потому что его свет проходит через воздух Земли. Наша атмосфера немного меняет оттенок, и знакомое дневное светило выглядит тёплым и золотистым.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его оттенок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звёзды чаще бывают менее горячими. Их цвет помогает учёным понять, насколько звезда нагрета. Значит, один взгляд на небо уже даёт полезную подсказку.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прохладные звёзды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звёзды на небе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— одна из самых известных звёзд ночного неба. Он заметен своей яркостью и давно привлекал внимание людей. На тёмном небе его легко узнать по сильному сиянию.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Вега выглядит очень яркой и помогает ориентироваться среди других звёзд. Её часто замечают в ясные вечера, когда небо особенно тёмное. Для наблюдателя она словно небесная подсказка.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выделяется на небе тёплым светом и хорошо заметен без специальных приборов. Он находится далеко, но кажется ярким, потому что светит сильно и по пути к нам не теряется совсем.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Капелла тоже относится к самым заметным звёздам. Она помогает показать, что яркость зависит не только от размера, но и от расстояния до Земли. Далёкая звезда может выглядеть совсем скромно.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Капелла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— рисунки из звёзд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узоры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очень давно заметили, что яркие звёзды можно мысленно соединять линиями. Так на небе появились рисунки, похожие на зверей, людей и сказочных героев. Это помогало запоминать звёздные участки и не путаться среди множества огоньков.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 и её друзья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созвездий есть свои имена: Большая Медведица, Орион, Лебедь и другие. Эти названия звучат как приглашение на небесную прогулку. Если знать несколько созвездий, небо начинает казаться гораздо понятнее и дружелюбнее.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карта неба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нужны не только для красивых историй. Они помогают находить звёзды и запоминать, где что находится. Это как карта, только нарисованная светом, который зажигают сами звёзды.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Полярную звезду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поиска по ковшу Большой Медведицы.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2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световых лет
</a:t>
            </a:r>
            <a:endParaRPr lang="en-US" sz="5422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путь, который свет проходит до нас за десять лет.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звезду не такой, какой она есть сейчас, а такой, какой она была много лет назад.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светового года в астрономии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Млечном Пути находится Солнце, а вместе с ним — огромное количество других звёзд. Они очень далеко от нас, поэтому по отдельности видны не всегда. Вместе они создают величественный узор, словно россыпь крошечных огоньков.
</a:t>
            </a:r>
            <a:endParaRPr lang="en-US" sz="123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Солнца и миллиардов звёзд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уехать подальше от городских фонарей, на небе иногда появляется светлая дорожка. Это и есть Млечный Путь. Он кажется тонкой полосой, потому что мы смотрим на нашу Галактику изнутри, как будто из большого звёздного дома.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полоска на тёмном небе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Млечный Путь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планеты: в чём разница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6655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— это раскалённые шары газа, которые сами излучают свет и тепло. Планеты так не умеют: они только отражают свет ближайшей звезды, как зеркало на небе.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Светят сами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2293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Марс и Юпитер — это планеты. А Солнце — звезда, и именно оно дарит свет днём. Без него наш небесный список выглядел бы совсем иначе.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 с нами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29474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обычно сияет намного сильнее планеты. Но яркость на небе зависит ещё и от расстояния: близкая планета может выглядеть заметной, а далёкая звезда — очень маленькой точкой.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яркость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факты, которые удивляют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звёзды намного больше Солнца — в десятки раз и даже сильнее. А есть очень маленькие, но при этом невероятно плотные звёзды. Космос любит сюрпризы.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бывают разными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звёзд вещество сжато так сильно, что маленький кусочек был бы очень тяжёлым. Такие звёзды выглядят крошечными по сравнению с гигантами, но остаются настоящими светилами.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плотность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движется примерно 300 000 километров в секунду. Это так быстро, что за одну секунду он успевает обежать Землю много раз. Небесный спринтер!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света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быстрый свет идёт к нам очень долго, если звезда далеко. Поэтому, глядя на небо, мы словно заглядываем в прошлое и видим звёзды такими, какими они были раньше.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 до нас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наблюдения звёзд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для удачного вечернего наблюдения неба.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изучают звёзды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помогают учёным разбираться в устройстве Вселенной. По их свету можно изучать очень далёкие области космоса и сравнивать, как ведут себя разные небесные объекты.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небо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используют звёзды как ориентиры, чтобы оценивать огромные расстояния в космосе. Без таких ориентиров Вселенная казалась бы совсем безмерной и немного пугающей.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Измерять расстояния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рассказывают о строении галактик, их возрасте и развитии. Когда учёные складывают эти сведения вместе, у них получается большая картина жизни космоса.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галактики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звёздам наблюдают, как движутся небесные тела, и как меняется небо со временем. Это помогает учёным проверять свои расчёты и лучше понимать космические законы.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движением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сказках и рисунках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Звезда-указатель в сказке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звезда помогает герою не сбиться с пути. Она светит в темноте и будто говорит: «Иди смелее». Поэтому звёзды часто рисуют как маленькие огоньки надежды и доброго чуда.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Желание, которое зажигается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любят загадывать желания, когда видят падающую звезду. В рисунках её часто изображают с длинным хвостом, а в песнях она становится символом мечты и тёплой надежды.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народов о небе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свои сказания о звёздах и созвездиях. Одни видят в них животных, другие — героев, а кто-то — лодки, дороги и даже целые небесные города. Фантазия у людей по-настоящему звёздная.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юного звездочёта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небо и найди одну самую яркую звезду. Не нужно спешить: иногда звёзды прячутся за домами, деревьями и облаками.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вечером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Поищи знакомое созвездие и попробуй запомнить его форму. Когда знаешь один небесный рисунок, следующий найти уже намного легче.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наблюдений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станет привычкой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отыскать Полярную звезду и замечай, как меняется небо в разные вечера и времена года. Так звёзды постепенно становятся старыми знакомыми.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кажутся маленькими точками, но на самом деле они огромны и очень горячие. Если научиться узнавать несколько ярких звёзд и созвездий, ночное небо станет добрым и понятным другом.
</a:t>
            </a:r>
            <a:endParaRPr lang="en-US" sz="1381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рядом с нами и всё же очень далеко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2026-05-25T22:37:21Z</dcterms:created>
  <dcterms:modified xsi:type="dcterms:W3CDTF">2026-05-25T22:37:21Z</dcterms:modified>
</cp:coreProperties>
</file>