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8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святых и идеал христианского супружества в «Повести о Петре и Февронии Муромских»
</a:t>
            </a:r>
            <a:endParaRPr lang="en-US" sz="3389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святых супругов XVI века, для которых любовь, вера и верность выше знатности.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древняя повесть рассказывает о святой семье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Петре и Февронии» возникла в XVI веке на основе муромского предания. В ней сочетаются чудо, нравственный урок и образ идеальной семьи.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692" y="3023153"/>
            <a:ext cx="3483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48953"/>
            <a:ext cx="464400" cy="4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81180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соединяет разные жанры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проходят испытания, сохраняют благочестие и в финале получают посмертное почитание. Их жизнь показана как путь к духовной святости через верные поступки и терпение.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жития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 исцеляет, Пётр проходит через необычное испытание, а слово и мудрость оказываются сильнее богатства. Сказочные мотивы помогают показать скрытую духовную правду.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начало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змея, чудесное избавление от беды и необычная встреча героев придают сюжету легендарный характер. Благодаря этому история звучит ярко и запоминается с первого чтения.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легенда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смело выступает против змея и спасает Муром от беды. Его образ сразу связан с долгом князя и готовностью защищать людей. Это герой действия, а не только слов.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 Мурома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он тяжело заболевает и вынужден принять помощь Февронии. Так раскрывается новая сторона характера Петра: он способен признать слабость, довериться мудрому совету и измениться внутренне.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после победы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Мужественный князь, который учится смирению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происхождение — высокая нравственность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 не принадлежит к знатному роду, но её ум и доброта оказываются выше общественных предрассудков. Автор подчёркивает, что ценность человека определяется не происхождением.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 как образ мудрости и духовной силы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достоинство в испытаниях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лечит, говорит уверенно и не теряет достоинства даже тогда, когда её отвергают. Феврония показывает, что истинная сила может быть тихой, но очень твёрдой.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героев к духовному единству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повести и переходов между ними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Феврония лечит Петра травами и точным словом, показывая, что её сила связана не с властью, а с мудростью, спокойствием и внутренней чистотой.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князя воспринимается как знак не только телесной слабости, но и духовной ошибки. Нарушенное обещание становится причиной нового испытания для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 повести напоминает: слово нужно держать, а честность и верность важнее внешнего могущества, потому что именно они укрепляют человека изнутри.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исцеления и его смысл в повести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оценивают Февронию по её происхождению и не замечают её ума, доброты и достоинства. Автор показывает, как легко люди ошибаются, судя только по внешнему виду.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осуждается высокомерие, когда человека принимают или отвергают лишь из-за рода и богатства. Такое отношение делает общество несправедливым и духовно бедным.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Истинное достоинство связано с поступками, терпением и чистой совестью. Поэтому Феврония оказывается выше тех, кто считает себя знатнее и важнее других.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гордости и отношение к простому происхождению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273196"/>
            <a:ext cx="4684800" cy="17843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Петра и Февронии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помогает увидеть, как в повести соединяются сила, мудрость и духовное равенство.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по-разному проявляют силу, но в духовном смысле равны и дополняют друг друга.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Петре и Февронии Муромских»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Бояре и конфликт между внешней знатностью и правдой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Боярская среда в повести привыкла доверять происхождению больше, чем личным качествам. Из-за этого Февронию не хотят принимать, хотя её поведение достойно уважения.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княжеской четы показывает, как общественное мнение может оказаться сильнее справедливости. Но автор ясно даёт понять, что толпа не всегда права.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не судить человека по знатности и внешнему положению. Настоящая ценность раскрывается в поступках, а не в громких именах и почестях.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конфликте между властью и правдой побеждает не богатство и не чин, а христианское понимание честности, смирения и верности данному слову.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добродетели героев и их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добродетели не существуют отдельно: они проявляются в поступках, словах и умении сохранять мир в семье.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смирение удерживают союз Петра и Февронии, а остальные качества укрепляют его и делают по-настоящему христианским.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«Повести о Петре и Февронии Муромских» (Ермолай-Еразм, XVI век)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правление как образ согласия и равенства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 Феврония принимают решения не из гордости и не ради личной выгоды. Их власть показана как служение городу, где важны мир, порядок и справедливость.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подчёркивает, что князь и княгиня действуют как единое целое. Их согласие основано на доверии, уважении и общей ответственности перед людьми, а не на превосходстве одного над другим.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Монашество и финал земной жизни героев
</a:t>
            </a:r>
            <a:endParaRPr lang="en-US" sz="3078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 Феврония оставляют княжескую жизнь и принимают монашество, показывая готовность поставить духовное выше земной власти.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Монашеский постриг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Супруги просят Бога даровать им смерть в один день, потому что их любовь и верность не должны быть разрушены временем.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молитва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просьбы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молитва исполняется: герои умирают в один день, а финал повести утверждает вечное духовное единство супругов.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сюжета к духовной вершине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герои теряют внешнее удобство, но приобретают внутреннюю силу и взаимное доверие.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ведёт читателя от чудесного события к святости: чем меньше важна власть, тем ярче раскрывается духовная высота героев.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композиции повести «О Петре и Февронии Муромских»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Христианский идеал супружества в повести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союзе Петра и Февронии любовь не отделяется от ответственности: обещание, данное друг другу, становится нравственным законом и проверяется на деле.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умеют терпеть трудности без взаимных упрёков. Даже в изгнании они остаются вместе, потому что для них важнее единство, чем удобство.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семейная жизнь показана как путь к Богу. Поэтому супружество в повести становится не только личной историей, но и примером духовного служения.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муж и жена уважают достоинство друг друга. Здесь нет соперничества: их отношения строятся на доверии, спокойствии и готовности поддержать в тяжёлый момент.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 житийные черты в одном произведении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сторона повести заметна в образе змея, чудесном исцелении и испытаниях, которые герой проходит благодаря смелости, находчивости и помощи мудрой девушки.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Житийная сторона проявляется в благочестии, терпении, посмертном почитании и нравственном уроке. Благодаря этому текст легко читать и как увлекательную историю, и как поучение.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856670"/>
            <a:ext cx="4684800" cy="17843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смысл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повести показывают, как герои проходят путь от доверия к духовному единству.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Петре и Февронии Муромских»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ключевой эпизод укрепляет мысль о том, что верность и смирение важнее власти, богатства и общественного мнения.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9311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304960"/>
            <a:ext cx="468000" cy="41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Петра и Февронии понятна современному школьнику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напоминают, что данное обещание нельзя нарушать без последствий. Для школьника это близко: доверие в дружбе и семье держится на честности.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слову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и Феврония не унижают партнёра и не спорят за главенство. Такой пример помогает понять, что в отношениях важны поддержка и такт.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друг к другу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 простую и важную мысль: добрые поступки, терпение и взаимная помощь делают семью крепкой. Этот вывод легко связать с жизнью подростка.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нравственный урок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Февронию сначала недооценивают из-за происхождения, но именно её внутренние качества оказываются главными. Это учит смотреть глубже, чем на внешние признаки.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судить по внешности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Петра и Февронии стала одним из самых известных произведений о семейной верности. Она закрепила в культуре представление о браке как о духовном союзе.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повести в русской культуре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героев воспринимаются как пример любви, которая проходит испытания и остаётся сильной. Поэтому повесть часто вспоминают, говоря о милосердии, верности и взаимном уважении.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богатство, власть и слава не заменяют внутренней чистоты. Именно поэтому его смысл остаётся понятным и важным для читателей разных эпох.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Петре и Февронии учит, что настоящая семья строится на верности, смирении и взаимном уважении. Именно эти качества делают любовь по-настоящему крепкой и светлой.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Святость, любовь и верность: итог повести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2026-05-22T11:13:34Z</dcterms:created>
  <dcterms:modified xsi:type="dcterms:W3CDTF">2026-05-22T11:13:34Z</dcterms:modified>
</cp:coreProperties>
</file>