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 постоянным шагом между членами.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прогрессия: основная идея и ключевые формулы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арифметическая прогрессия и зачем её изучают
</a:t>
            </a:r>
            <a:endParaRPr lang="en-US" sz="218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помогает описывать равномерные изменения: деньги, расстояние, баллы и количество предметов. В 9 классе она учит работать с формулами, находить неизвестные значения и решать практические задачи.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 — это последовательность, в которой каждый следующий член отличается от предыдущего на одно и то же число. Именно это правило делает её легко узнаваемой.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последовательность, сравнивают только соседние элементы. Если разности между всеми такими парами совпадают, последовательность соответствует определению арифметической прогрессии.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d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число, на которое увеличиваются или уменьшаются члены последовательности, называют разностью арифметической прогрессии и обозначают буквой d. Это главное число, задающее изменение.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разности — главный признак арифметической прогрессии. Если хотя бы одна соседняя разность отличается, последовательность уже нельзя считать арифметической.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определения помогает решать все основные задачи: находить члены прогрессии, определять разность и вычислять сумму первых членов по формуле.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арифметической прогрессии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последовательностей и их разность
</a:t>
            </a:r>
            <a:endParaRPr lang="en-US" sz="2552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соседним членам определить вид последовательности.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разность между соседними членами одна и та же, последовательность является арифметической; если разность меняется, условие нарушается.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определению арифметической прогрессии.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200" y="1295150"/>
            <a:ext cx="27075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13" y="1295150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член, разность и направление изменения
</a:t>
            </a:r>
            <a:endParaRPr lang="en-US" sz="2206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обозначают a1, затем идут a2, a3 и дальше по порядку. Именно с него начинается вся последовательность, а остальные члены строятся по общему правилу изменения.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d
</a:t>
            </a:r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d может быть положительной, отрицательной или равной нулю. Она показывает, на сколько меняется каждый следующий член по сравнению с предыдущим и задаёт весь характер последовательности.
</a:t>
            </a:r>
            <a:endParaRPr lang="en-US" sz="123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больше нуля, члены возрастают; если d меньше нуля, последовательность убывает; если d равна нулю, все значения остаются одинаковыми. Знак разности определяет направление изменения.
</a:t>
            </a:r>
            <a:endParaRPr lang="en-US" sz="12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 в возрастающей и убывающей прогрессии
</a:t>
            </a:r>
            <a:endParaRPr lang="en-US" sz="190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показывают одинаковый шаг между соседними членами, но в разных направлениях.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разность ведёт к росту, отрицательная — к убыванию; величина шага остаётся постоянной.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теме арифметической прогрессии.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an = a1 + (n−1)d связывает первый член, номер члена и разность. Она позволяет быстро находить нужное значение без перебора всех предыдущих членов.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нужны, чтобы найти любой член прогрессии.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формула n-го члена арифметической прогрессии.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n-го члена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применения формулы an = a1 + (n−1)d.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на числовой прямой
</a:t>
            </a:r>
            <a:endParaRPr lang="en-US" sz="2657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3, 6, 9, 12, 15 показывает постоянный переход на три единицы. На числовой прямой такие точки легко заметить, потому что расстояния между ними равны.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шаг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расположены на прямой, правило изменения видно без дополнительных вычислений. Это помогает быстрее понять, как строится последовательность и почему разность остаётся одинаковой.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изображение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промежутки между точками наглядно объясняют формулу n-го члена. Каждый новый шаг добавляет одно и то же число, поэтому значения изменяются по одному правилу.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помогает сразу заметить ошибки в последовательности. Если один из промежутков отличается, становится ясно, что правило постоянной разности нарушено.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проверки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разность прогрессии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соседние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находят вычитанием: d = a2 − a1. Сначала берут два соседних члена, а затем выполняют вычитание в нужном порядке, чтобы правильно определить направление изменения.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остальные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арифметической прогрессии разности между всеми соседними членами должны совпадать. Если получаются разные числа, последовательность не подходит под определение.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Учтите знак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убывающей последовательности разность отрицательная. Например, для чисел 20, 17, 14 разность равна −3, потому что каждый следующий член меньше предыдущего.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разности определяет поведение последовательности: рост, убывание или неизменность членов.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изменения полностью задаётся знаком d: положительный знак означает рост, отрицательный — убывание, ноль — отсутствие изменения.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определению арифметической прогрессии из школьного курса алгебры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арифметической прогрессии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последовательность арифметической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соседние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разности между каждым соседним парным членом последовательности. Именно соседние числа показывают, сохраняется ли одно и то же правило изменения на всём протяжении ряда.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одинаковость разностей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найденные разности совпадают, последовательность является арифметической прогрессией. Когда хотя бы одна разность отличается, постоянства нет, и правило арифметической прогрессии нарушается.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8, 11, 14, 17 разности равны 3, значит это арифметическая прогрессия. А в ряду 2, 4, 7, 11 разности различаются, поэтому последовательность не подходит.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при разных разностях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первом члене последовательности расходятся всё сильнее: значение d задаёт скорость увеличения каждого следующего члена.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разность, тем быстрее растёт прогрессия, хотя начальное значение одинаково.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формуле an = a1 + (n−1)d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использует деление на 2, потому что берётся среднее из первого и последнего члена. Это ускоряет вычисления, когда чисел много.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сумму крайних членов пополам.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арифметической прогрессии из школьного курса алгебры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нахождения суммы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решении задач на сумму первых членов арифметической прогрессии
</a:t>
            </a:r>
            <a:endParaRPr lang="en-US" sz="15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Копилка по дням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решил откладывать деньги каждый день по понятному правилу: в первый день — немного, а потом всё больше на одну и ту же сумму. Через несколько дней получается аккуратная последовательность, по которой легко увидеть, сколько денег накопится в конце недели.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физкультуры учитель предлагает увеличивать число повторений постепенно. Сегодня — одно значение, завтра — больше на столько же, и так далее. Такой план помогает не перегружаться и показывает, как арифметическая прогрессия встречается в обычных школьных делах.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в жизненных ситуациях
</a:t>
            </a:r>
            <a:endParaRPr lang="en-US" sz="2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арифметическая прогрессия
</a:t>
            </a:r>
            <a:endParaRPr lang="en-US" sz="272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шаг изменения делает прогрессию удобной для расчётов в самых разных ситуациях, от учёбы до планирования повседневных действий.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прогрессия нужна там, где величина меняется равномерно и результат можно заранее спрогнозировать по правилу.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школьного курса алгебры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заметить самые частые неточности и проверить решение до записи ответа.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формул, а с невнимательностью к знакам, обозначениям и порядку действий.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ошибкам при изучении арифметической прогрессии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для решения задач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всегда строится на постоянной разности между соседними членами. Если это правило нарушается, последовательность нельзя считать арифметической.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важно определить a1, d и n, а затем проверить, положительная или отрицательная разность дана в условии. Именно знак часто меняет весь ответ.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общий результат, удобно применять Sn = (a1 + an)n / 2. Эта запись особенно полезна, если приходится складывать много членов подряд.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члена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любой член, используют формулу an = a1 + (n−1)d. Она показывает, насколько далеко искомый член расположен от первого и сколько раз прибавляется разность.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прогрессия: от правила к 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показывает, как из простого правила изменения получается точный числовой ряд. Зная a1, d, an и Sn, можно быстро решать задачи и лучше понимать закономерности чисел.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2026-05-29T15:15:21Z</dcterms:created>
  <dcterms:modified xsi:type="dcterms:W3CDTF">2026-05-29T15:15:21Z</dcterms:modified>
</cp:coreProperties>
</file>