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machen unsere deutschen Freunde heute?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день немецкого школьника: уроки, игры, семья и маленькие открытия.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Германии живут и в больших городах, и в маленьких посёлках. Учебный год начинается осенью, а многие учатся в начальной школе — die Grundschule. Здесь особенно ценят порядок, вежливость и пунктуальность.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и учатся дети в Германии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день начинается рано, примерно в 6:30–7:00. Ребёнок умывается, одевается и спокойно собирает рюкзак, чтобы ничего не забыть.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школьник проверяет тетради, пенал и расписание. Так утро проходит без лишней суеты, а в школу идти уже намного легче.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завтрак часто подают хлеб, сыр, йогурт, мюсли, фрукты, чай или молоко. Утром стараются не спешить и начинать день спокойно.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немецкого школьника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дети часто идут в школу пешком, едут на велосипеде или пользуются автобусом и поездом. В городах много велодорожек, переходов и понятных знаков.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особенно важно, чтобы путь был безопасным. Поэтому они учатся внимательно смотреть по сторонам и идти в школу спокойно, без спешки.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школу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занятий и школьное расписание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8:00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день начинается утром, обычно около восьми часов. Дети приходят вовремя, снимают верхнюю одежду и готовятся к первому уроку.
</a:t>
            </a:r>
            <a:endParaRPr lang="en-US" sz="1348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4–5 уроков
</a:t>
            </a:r>
            <a:pPr algn="ctr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школе уроков обычно немного меньше, чем у старших учеников. Поэтому день заканчивается раньше, и после школы остаётся время для отдыха.
</a:t>
            </a:r>
            <a:endParaRPr lang="en-US" sz="1330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предметы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расписании есть немецкий язык, математика, природоведение, музыка, рисование и спорт. Каждый день получается немного разным и не скучным.
</a:t>
            </a:r>
            <a:endParaRPr lang="en-US" sz="1348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половина дня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у многих детей остаётся время на игры, кружки или прогулку. Это помогает отдохнуть и спокойно продолжить день дома.
</a:t>
            </a:r>
            <a:endParaRPr lang="en-US" sz="1348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34453"/>
            <a:ext cx="432000" cy="3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на уроках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читают тексты, слушают объяснение учителя и отвечают по очереди. Так они учатся внимательно следить за заданием и не теряться в классе.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Читают и слушают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дети начинают сами готовить вещи к уроку, выполнять задания и следить за временем. Это помогает им становиться более уверенными.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Учится самостоятельности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часто используют картинки, карточки, короткие игры и задания вдвоём. Так учиться легче, а урок становится живым и интересным.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Играют и работают в паре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тетрадях важно писать ровно и чисто. Ученики стараются не торопиться, чтобы записи были понятными, а страницы выглядели опрятно.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 аккуратно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дети выбегают во двор, разговаривают с друзьями и смеются. После тихого урока это настоящий маленький праздник движения.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быстро наполняется шумом и весёлыми голосами, а потом все снова спокойно возвращаются в класс. Перемена пролетает почти как мороженое в жаркий день.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берут с собой яблоко, бутерброд или бутылку воды. Пока одни играют в мяч, другие просто отдыхают на свежем воздухе.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 школьный двор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и перекус в школе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школах дети обедают в столовой, а в других приносят еду из дома. Это удобно и помогает выбрать привычные блюда.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обед часто бывают картофель, макароны, овощи, суп или котлета. Еда простая, сытная и помогает набраться сил до конца дня.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школьники берут с собой лёгкий перекус в ланч-боксе. Там может лежать бутерброд, фрукт или йогурт — всё удобно и аккуратно.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дети снова собирают вещи, готовятся к урокам или идут домой. Теперь можно продолжать день без урчания в животе.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многие дети бегут на футбол или в спортивный клуб. Там они тренируются, играют в команде и учатся поддерживать друг друга. Мяч, кеды и бодрое настроение делают этот день особенно активным.
</a:t>
            </a:r>
            <a:endParaRPr lang="en-US" sz="97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форма и радость движения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других детей после школы начинается путь на велосипеде или дорога в бассейн. Это хорошее время для движения, свежего воздуха и новых впечатлений. День продолжается интересно, даже если уроки уже закончились.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 бассейн после звонка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школьники идут на музыку или рисование. Кто-то учится играть на инструменте, а кто-то рисует яркие картинки после насыщенного школьного дня. Такие занятия помогают спокойно отдыхать и открывать новые способности.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рисунок и маленькие таланты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школы: кружки и спорт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185" y="1753568"/>
            <a:ext cx="2694900" cy="16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 и самостоятельность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611211" y="956436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отдых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611211" y="1324766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ребёнок немного отдыхает, а потом садится за дела. Это помогает не торопиться и начать работу спокойно.
</a:t>
            </a:r>
            <a:endParaRPr lang="en-US" sz="1179" dirty="0"/>
          </a:p>
        </p:txBody>
      </p:sp>
      <p:sp>
        <p:nvSpPr>
          <p:cNvPr id="11" name="Text 3"/>
          <p:cNvSpPr txBox="1"/>
          <p:nvPr/>
        </p:nvSpPr>
        <p:spPr>
          <a:xfrm>
            <a:off x="3658651" y="1912245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658651" y="2280575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тетрадь, учебник, пенал и ластик. Школьник решает задания, а родители могут подсказать, если что-то непонятно.
</a:t>
            </a:r>
            <a:endParaRPr lang="en-US" sz="1141" dirty="0"/>
          </a:p>
        </p:txBody>
      </p:sp>
      <p:sp>
        <p:nvSpPr>
          <p:cNvPr id="13" name="Text 5"/>
          <p:cNvSpPr txBox="1"/>
          <p:nvPr/>
        </p:nvSpPr>
        <p:spPr>
          <a:xfrm>
            <a:off x="6611211" y="2872340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игра потом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611211" y="3240671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закончить уроки и убрать вещи. Только потом можно спокойно идти играть, читать или заниматься любимым делом.
</a:t>
            </a:r>
            <a:endParaRPr lang="en-US" sz="1177" dirty="0"/>
          </a:p>
        </p:txBody>
      </p:sp>
      <p:sp>
        <p:nvSpPr>
          <p:cNvPr id="15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вся семья часто собирается за ужином, чтобы спокойно поговорить о прошедшем дне, поделиться новостями и послушать друг друга без спешки.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читает книгу, кто-то играет в настольную игру или смотрит короткую передачу, и в доме становится тепло, уютно и спокойно.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могут стоять хлеб, сыр, овощи, суп или лёгкий ужин, а после еды дети выбирают тихие занятия и отдыхают.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 семье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дети с радостью выходят во двор, чтобы побегать, поиграть в мяч или просто встретиться с друзьями и посмеяться вместе.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они рисуют, читают, строят из конструктора или катаются на самокате, превращая обычный день в маленькое приключение.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семьях ценятся прогулки в парке и движение на свежем воздухе, потому что это помогает хорошо отдохнуть после уроков.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даёт возможность переключиться, набраться сил и заняться тем, что особенно нравится именно этому ребёнку.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свободное время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6640" y="3137594"/>
            <a:ext cx="243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69994"/>
            <a:ext cx="324000" cy="25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71883"/>
            <a:ext cx="324000" cy="25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9941" y="1539483"/>
            <a:ext cx="2835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техника помогает детям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помогает быстро связаться с родителями, договориться о встрече и иногда посмотреть нужную информацию, но им пользуются недолго и с перерывами.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удобен для учебных задач, чтения материалов и выполнения простых школьных заданий, когда нужен экран побольше и удобная клавиатура.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наличии техники дети должны отдыхать от экрана, гулять, двигаться и разговаривать с близкими лицом к лицу, а не только через экран.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общение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планшете дети могут искать задания, смотреть обучающие видео и повторять материал, если нужно понять урок чуть лучше и спокойнее.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Планшет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дети с нетерпением ждут Рождества, Пасхи, Дня Святого Мартина и дней рождения, потому что в эти дни всё становится особенно ярким.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праздника есть свои простые традиции, и именно они делают его запоминающимся, тёплым и очень радостным для детей.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подарки, сладости, песни, фонарики и красивые украшения, а привычный школьный день вдруг превращается в настоящий праздник.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особые дни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 немецких детей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стараются приходить вовремя, потому что точность помогает не спешить и успевать к урокам, кружкам и встречам без лишней суеты.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быть вежливыми: здороваться, говорить спасибо, слушать собеседника и не перебивать, когда говорит другой человек.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имеют чистота и порядок: аккуратные вещи, опрятный рюкзак и убранное рабочее место делают день спокойнее.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другим помогает дома, в школе и на занятиях, потому что с такими правилами всем легче и приятнее общаться.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в Германии тоже есть уроки, перемены, домашние дела, игры и любимые занятия, как и у школьников в других странах.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так же нравятся спорт, прогулки, вкусная еда и время с семьёй, потому что эти радости знакомы каждому ребёнку.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во многом похоже в разных странах: всем нужны забота, дружба, движение и немного весёлых сюрпризов.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детей есть общие дела и интересы, им легче понимать друг друга, даже если они говорят на разных языках.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похоже на наш день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собирает рюкзак, проверяет пенал и быстро завтракает перед школой. За окном ещё тихо, а во дворе уже ждёт велосипед, готовый отвезти его к урокам.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рано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занятия заканчиваются, ребёнок успевает заглянуть в спортивный клуб или домой за обедом. День остаётся активным, но в нём есть место и для отдыха, и для самостоятельных дел.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всё продолжается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дети идут пешком, едут на велосипеде или садятся в автобус. У школы слышны голоса, видны рюкзаки и аккуратный распорядок дня, который помогает всем не опаздывать.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школе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маленькие истории из школьного дня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немецкого школьника рюкзак иногда кажется почти таким же большим, как он сам, а аккуратный пенал выглядит очень серьёзно и по-взрослому.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мелочи делают школьный день живым и немного смешным, потому что обычные вещи вдруг становятся важными и очень нужными.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ланч-боксе часто лежат бутерброд, яблоко и бутылка воды, будто это маленький обед в чемоданчике, готовый к приключениям.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Забавные маленькие детали дня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день немецкого школьника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650855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просыпается рано, умывается, завтракает и проверяет рюкзак. Утро проходит спокойно, чтобы начать день без лишней спешки.
</a:t>
            </a:r>
            <a:endParaRPr lang="en-US" sz="1348" dirty="0"/>
          </a:p>
        </p:txBody>
      </p:sp>
      <p:sp>
        <p:nvSpPr>
          <p:cNvPr id="12" name="Text 2"/>
          <p:cNvSpPr txBox="1"/>
          <p:nvPr/>
        </p:nvSpPr>
        <p:spPr>
          <a:xfrm>
            <a:off x="2014608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школу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идут пешком, едут на велосипеде или едут на автобусе. По дороге они стараются быть внимательными и вовремя прийти к началу занятий.
</a:t>
            </a:r>
            <a:endParaRPr lang="en-US" sz="1348" dirty="0"/>
          </a:p>
        </p:txBody>
      </p:sp>
      <p:sp>
        <p:nvSpPr>
          <p:cNvPr id="13" name="Text 3"/>
          <p:cNvSpPr txBox="1"/>
          <p:nvPr/>
        </p:nvSpPr>
        <p:spPr>
          <a:xfrm>
            <a:off x="337836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перемены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дети читают, пишут, считают и отвечают учителю. Между уроками они выходят на перемену, чтобы немного побегать и отдохнуть.
</a:t>
            </a:r>
            <a:endParaRPr lang="en-US" sz="1348" dirty="0"/>
          </a:p>
        </p:txBody>
      </p:sp>
      <p:sp>
        <p:nvSpPr>
          <p:cNvPr id="14" name="Text 4"/>
          <p:cNvSpPr txBox="1"/>
          <p:nvPr/>
        </p:nvSpPr>
        <p:spPr>
          <a:xfrm>
            <a:off x="4742114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многие идут на кружки, в спортивную секцию или домой обедать. В это время день становится более свободным и активным.
</a:t>
            </a:r>
            <a:endParaRPr lang="en-US" sz="1348" dirty="0"/>
          </a:p>
        </p:txBody>
      </p:sp>
      <p:sp>
        <p:nvSpPr>
          <p:cNvPr id="15" name="Text 5"/>
          <p:cNvSpPr txBox="1"/>
          <p:nvPr/>
        </p:nvSpPr>
        <p:spPr>
          <a:xfrm>
            <a:off x="610586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делает домашнее задание, ужинает с семьёй и отдыхает. Вечер помогает спокойно завершить насыщенный день.
</a:t>
            </a:r>
            <a:endParaRPr lang="en-US" sz="1348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в памяти о дне немецкого школьника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немецких друзей складывается из учёбы, движения, семьи и отдыха. Он учит быть самостоятельным, аккуратным и пунктуальным, а ещё оставляет место для игр, радости и добрых разговоров.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2026-05-25T03:54:52Z</dcterms:created>
  <dcterms:modified xsi:type="dcterms:W3CDTF">2026-05-25T03:54:52Z</dcterms:modified>
</cp:coreProperties>
</file>