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6925" y="570000"/>
            <a:ext cx="4475400" cy="40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теория: истоки, развитие и современные подходы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эволюционной теории Дарвина и её развития до современности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4700700" y="4631775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первой половине XIX века господствовали креационистские взгляды на неизменность видов. Натуралисты, такие как Бюффон и Ламарк, заложили основы для нового научного осмысления живой природы, опираясь на многочисленные экспедиции и сборы образцов природы.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представлений о происхождении видов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 и образование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Дарвин родился в 1809 году в Англии и получил образование в Кембридже, где изучал естественные науки. Его академическая подготовка заложила прочную основу для последующих исследований.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на корабле «Бигль»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1831 по 1836 годы Дарвин участвовал в кругосветной экспедиции на корабле «Бигль», изучая флору и фауну Южной Америки и Галапагосских островов, где отмечал характерные различия в видах.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Обоснование идей естественного отбора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Дарвина за индивидуальными различиями в растениях и животных привели к формированию теории естественного отбора как механизма формирования новых видов.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Дарвин: этапы жизни и научные открытия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существование — неизбежное соперничество между организмами за ограниченные ресурсы в природе.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положения дарвинизма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— наличие у особей признаков с вариациями, передающихся потомству.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— процесс, отбирающий наиболее приспособленные особи для выживания и размножения.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«выживания наиболее приспособленных» отличает дарвинизм от ранних эволюционных взглядов, делая акцент на адаптивность.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1859 года стала революцией, систематизировав эмпирические данные и предложив естественный отбор как ключ к эволюции.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публикации «Происхождение видов» на биологию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подробно описал изменчивость и селекцию у домашних животных и растений, продемонстрировав механизмы наследования признаков.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вызвала масштабные научные и общественные дискуссии, подвергнув традиционные представления критике и переосмыслению.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и формы голубей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Голуби демонстрируют широкое разнообразие окраски и формы крыльев среди пород, что иллюстрирует наследственную изменчивость и её значение для селекции и природного отбора.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панцирей черепах Галапагос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панцирей у черепах варьируются в зависимости от острова, показывая адаптацию к местным условиям и служа примером видового многообразия.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различия морских котиков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котики с различиями в размере и строении отражают индивидуальные изменения, влияющие на выживание и приспособленность к среде обитания.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Вариации организмов и их эволюционное значение
</a:t>
            </a:r>
            <a:endParaRPr lang="en-US" sz="27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возникает при перекомбинации генов у половозрелых организмов, обеспечивая разнообразие потомства.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наследственной изменчивости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мутаций включают разнообразие окраски шерсти у животных, обеспечивающее адаптивные преимущества.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случайные изменения в ДНК, первоисточник новых наследственных признаков в популяциях.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изменения влияют на устойчивость растений к болезням и вызывают наследственные болезни у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естественного отбора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адаптации насекомых к изменяющейся среде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 сохраняет средние характеристики, движущий сдвигает характеристики в одну сторону, дизруптивный — разделяет на группы.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отбора формируют разнообразие и адаптацию видов, отражая различные экологические условия.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исследования, 2021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естественного отбора: примеры и последствия
</a:t>
            </a:r>
            <a:endParaRPr lang="en-US" sz="2652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071500"/>
            <a:ext cx="4037700" cy="17516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Отборы различаются инициатором, целями и направлением изменений в признаках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оба механизма изменяют генофонд, искусственный отбор управляется сознательно, в то время как естественный — самопроизвольно.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искусственного и естественного отбора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5025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1930–1940-е — Формирование синтетической теории 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Фишер, Холдейн, Майр и Добжанский интегрируют генетику и дарвинизм, создавая современное представление о механизмах эволюции.
</a:t>
            </a:r>
            <a:endParaRPr lang="en-US" sz="1249" dirty="0"/>
          </a:p>
        </p:txBody>
      </p:sp>
      <p:sp>
        <p:nvSpPr>
          <p:cNvPr id="8" name="Text 1"/>
          <p:cNvSpPr txBox="1"/>
          <p:nvPr/>
        </p:nvSpPr>
        <p:spPr>
          <a:xfrm>
            <a:off x="4806342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 — Развитие генетики и хромосомной теории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Установлены функции хромосом, выявлены мутации и механизмы рекомбинации как источник наследственной изменчивости.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68975" y="1235375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1865 — Открытие законов Менделя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 формулирует законы наследственности, заложив основу понимания передачи генетических признаков от родителей к потомкам.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37658" y="1224624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1953 — Расшифровка структуры ДНК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Уотсон и Крик описывают двойную спираль ДНК, объясняя молекулярный механизм хранения и передачи генетической информации.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основы эволюции и предпосылки синтетической теории
</a:t>
            </a:r>
            <a:endParaRPr lang="en-US" sz="2702" dirty="0"/>
          </a:p>
        </p:txBody>
      </p:sp>
      <p:sp>
        <p:nvSpPr>
          <p:cNvPr id="12" name="Text 5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 комбинативная изменчивость являются главными источниками наследственных изменений, благодаря которым возникает генетическое разнообразие в популяциях.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положения синтетической теории эволюции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отбирает наиболее приспособленные генотипы, способствуя адаптации организмов к окружающей среде и формированию новых видов.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дрейф, миграции и изоляция популяций существенно влияют на генетическую структуру, приводя к изменению частот аллелей и видообразованию.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Популяционный подход раскрывает динамику эволюции, объясняя микро- и макроэволюционные процессы на основе изменений состава генетического материала.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демонстрирует, что естественный отбор наиболее стабильно изменяет частоты аллелей, в то время как дрейф и миграции вносят случайные и переменные эффекты.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изменчивости обусловлена комплексным воздействием факторов; преимущество получают адаптивные признаки, но случайные процессы также играют ключевую роль.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исследований популяционной генетики, 2020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 эволюции на изменчивость генетического состава популяций
</a:t>
            </a:r>
            <a:endParaRPr lang="en-US" sz="222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меланизм у берёзовой пяденицы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XIX–XX веках тёмная форма пяденицы стала доминирующей в промышленных районах Англии из-за загрязнения; изменились условия среды, и естественный отбор способствовал выживанию маскирующихся особей.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клюва дарвиновых вьюрков на Галапагосах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вьюрков наблюдаются вариации клюва, напрямую связанные с типом доступного корма. Засухи изменяют рацион, вызывая сдвиг частот определённых морфологических признаков.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климатическим зонам у животных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Виды, обитающие в арктических и тропических областях, демонстрируют различные морфологические и физиологические черты, обеспечивающие выживаемость в экстремальных условиях среды.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действия естественного отбора в природе
</a:t>
            </a:r>
            <a:endParaRPr lang="en-US" sz="275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и механизмы видообразования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Аллопатрическое и симпатрическое видообразование как основные механизмы биологического разнообразия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и палеонтологические доказательства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 и рудиментарные структуры указывают на общие предки. Ископаемые переходные формы, как археоптерикс, демонстрируют постепенное изменение видов во времени.
</a:t>
            </a:r>
            <a:endParaRPr lang="en-US" sz="1373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эволюции: морфология, палеонтология, эмбриология, молекулярная биология
</a:t>
            </a:r>
            <a:endParaRPr lang="en-US" sz="2293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Эмбриологические и молекулярные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Эмбриональное развитие позвоночных проходит сходные этапы, свидетельствуя об эволюционном родстве. Сходство нуклеотидных последовательностей в ДНК подтверждает молекулярное единство живых организмов.
</a:t>
            </a:r>
            <a:endParaRPr lang="en-US" sz="137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Ламаркизм утверждает наследование приобретённых признаков, что было опровергнуто последующими генетическими исследованиями и экспериментами.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Критика, альтернативные теории и научные дебаты вокруг эволюции
</a:t>
            </a:r>
            <a:endParaRPr lang="en-US" sz="2702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Мутационизм выделяет роль резких генетических изменений, однако не объясняет комплексность адаптаций и постепенный характер многих эволюционных процессов.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Креационизм отвергает естественнонаучные объяснения происхождения видов, опираясь на религиозные взгляды; научные дебаты помогают уточнять и развивать теорию эволюции.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антимикробной устойчивостью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механизмов эволюции помогает разрабатывать стратегии против устойчивых к антибиотикам бактерий, что критично для медицины и здравоохранения.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новых сортов и пород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растений и животных основывается на знаниях о наследственности и изменчивости, позволяя создавать устойчивые и продуктивные формы.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биоразнообразия и экология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генетической изменчивости способствует охране редких видов и экосистем, обеспечивая устойчивость природных ресурсов.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теории эволюции для науки, медицины и экологии
</a:t>
            </a:r>
            <a:endParaRPr lang="en-US" sz="265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эволюции формирует современное научное понимание жизни, объясняет происхождение всех видов и их взаимосвязь.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теория, мировоззрение и современные научные подходы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расширяют знания о молекулярных и экологических аспектах эволюции, углубляя теоретические основы.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способствует развитию этических дискуссий о роли человека в природе и ответственности за окружающую среду.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Дарвина остаётся фундаментом биологии XXI века, объединяя различные дисциплины для комплексного понимания живого мира.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0400" y="302595"/>
            <a:ext cx="2865900" cy="26252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8000" y="302550"/>
            <a:ext cx="3471900" cy="40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теории эволюции в науке и обществе
</a:t>
            </a:r>
            <a:pPr algn="l" indent="0" marL="0">
              <a:lnSpc>
                <a:spcPct val="100000"/>
              </a:lnSpc>
              <a:buNone/>
            </a:pPr>
            <a:r>
              <a:rPr lang="en-US" sz="1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теория эволюции объединяет разнообразные механизмы, объясняя биологическое разнообразие и влияя на развитие медицины, сельского хозяйства, экологии и мировоззрения общества.
</a:t>
            </a:r>
            <a:endParaRPr lang="en-US" sz="367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2026-05-10T06:45:50Z</dcterms:created>
  <dcterms:modified xsi:type="dcterms:W3CDTF">2026-05-10T06:45:50Z</dcterms:modified>
</cp:coreProperties>
</file>