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скелета: ключевые понятия и темы
</a:t>
            </a:r>
            <a:endParaRPr lang="en-US" sz="362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— более 200 костей, основные функции и разделение на отделы.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современные исследования скелета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человеческого скелета началось в Древнем мире, получило развитие в эпоху Возрождения и сегодня включает новейшие методы — 3D-моделирование и рентгеноскопию.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скелета для организма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форму тела и обеспечивает правильную осанку, позволяя человеку сохранять равновесие и устойчивость во время движений.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внутренние органы — мозг в черепе, сердце и лёгкие в грудной клетке — от механических повреждений и внешних воздействий.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костный мозг, выполняющий кроветворную функцию, и является складом кальция и других важных минералов для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скелета на осевой и добавочный отделы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включает конечности и их пояса, отвечает за разнообразие движений и взаимодействие с окружающей средой, обеспечивая мобильность.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состоит из черепа, позвоночника и грудной клетки, формируя центральную ось и обеспечивая защиту жизненно важных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 по форме и функциям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 участвуют в движении, плоские — в защите органов, короткие обеспечивают устойчивость, а сесамовидные укрепляют сухожилия и мышцы.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разделены на длинные, короткие, плоские, смешанные и сесамовидные по форме, что влияет на их строение и роль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распределение костей в отделах скелета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составляет примерно 60% костей человеческого тела, придавая им значительную подвижность.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костей в конечностях обеспечивает разнообразные движения и функциональную гибкость.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скелет: строение и задачи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— надёжный щит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мозг и органы чувств, одновременно формируя лицо. Его прочность и конструкция важны для безопасности и выражения эмоций.
</a:t>
            </a:r>
            <a:endParaRPr lang="en-US" sz="106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основа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тело и позволяет ему сгибаться и поворачиваться. Он защищает спинной мозг и служит главным элементом осевого скелета.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— защита сердца и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оберегает жизненно важные органы. Её костная и хрящевая структура обеспечивает защиту и участие в дыхании.
</a:t>
            </a:r>
            <a:endParaRPr lang="en-US" sz="10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Череп: строение и роль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состоит из 22 костей, соединённых неподвижными швами, что обеспечивает прочность и защиту головного мозга.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включает 8 костей, образующих полость для мозга и обеспечивающих его безопасность.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состоит из 14 костей, формирующих лицо и челюсти, поддерживая органы чувств и зубы.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челюсть — единственная подвижная кость черепа, играющая ключевую роль в жевании 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деление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Биомеханика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обеспечивают амортизацию, а изгибы позвоночника — устойчивость и подвижность тела в разных направлениях.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пяти отделов: шейного (7 позвонков), грудного (12), поясничного (5), крестцового (сросшиеся 5) и копчикового (4-5).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строение позвоночника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отделами и ключевые элементы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межпозвоночных дисков и суставов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состоят из прочного фиброзного кольца и мягкого студенистого ядра, благодаря чему обеспечивают амортизацию и эластичность позвоночника при движениях.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между позвонками позволяют выполнять наклоны, повороты и сгибания туловища, сохраняя при этом стабильность каждого позвонка.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структурам предотвращается чрезмерное смещение позвонков, уменьшается риск повреждений и обеспечивается плавность движений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элементы и защитная функция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сердце, лёгкие и крупные кровеносные сосуды, а также участвует в дыхании благодаря эластичности реберных хрящей, позволяя расширение и сжатие грудной клетки.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12 пар рёбер, грудины и грудных позвонков. Рёбра крепятся сзади к позвоночнику и частично спереди посредством хрящей к грудине, формируя прочную конструкцию.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кости осевого скелета и их количество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кости осевого скелета с их количеством, отражая важные компоненты структуры тела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включает около 40% от общего числа костей, что подчёркивает его значимость в строении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отделов осевого скелета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соединяет череп с грудной клеткой, обеспечивая поддержку головы и защиту спинного мозга от повреждений.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крепится к позвоночнику сзади и грудине спереди, создавая жёсткую защиту для жизненно важных органов.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этих отделов обеспечивает координацию движений, поддержку тела и участие в дыхательном процессе.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костей скелета
</a:t>
            </a:r>
            <a:endParaRPr lang="en-US" sz="1936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костей у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новорождённого человека насчитывается около 270 костей, многие из которых срастаются с возрастом, формируя взрослый скелет из 206 костей. Например, черепные кости постепенно срастаются для защиты мозга.
</a:t>
            </a:r>
            <a:endParaRPr lang="en-US" sz="1005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прочности и гибкости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кости становятся прочнее благодаря уплотнению костной ткани, однако их гибкость уменьшается. Это связано с потерей эластичных свойств и снижением содержания органических компонентов.
</a:t>
            </a:r>
            <a:endParaRPr lang="en-US" sz="10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и травмы осевого скелета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боковое искривление позвоночника, часто возникающее в подростковом возрасте, влияющее на осанку и общее состояние здоровья.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рёбер и черепно-мозговые травмы возникают в результате падений или дорожно-транспортных происшествий, требуя своевременного лечения.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поддерживать активный образ жизни, соблюдать правильную осанку и избегать травмирующих факторов.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Остеохондроз проявляется разрушением межпозвоночных дисков, вызывая боли и ограничение подвижности спины.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осевого скелета в поддержании осанки и движений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осанка, поддерживаемая этим скелетом, снижает нагрузку на мышцы и суставы, уменьшая риск травм и заболеваний опорно-двигательного аппарата.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формирует вертикальную ось тела, обеспечивая прямое положение головы, спины и плеч для эффективного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осевого скелета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питание с достаточным содержанием кальция и витамина D способствует укреплению костей и поддерживает их минеральный обмен.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мышечный тонус и гибкость позвоночника, предотвращая повреждения и искривления.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и неправильная осанка повышают нагрузку на позвоночник, а дефицит микроэлементов снижает способность костей к восстановлению.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кг
</a:t>
            </a:r>
            <a:endParaRPr lang="en-US" sz="7777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нагрузка свыше 400 кг может удерживаться позвоночником за счёт его изгибов и прочной конструкции.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университета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человека способен выдерживать значительные нагрузки при правильном распределении веса.
</a:t>
            </a:r>
            <a:endParaRPr lang="en-US" sz="15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знаний об осевом скелете для здоровья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функции осевого скелета помогает бережно относиться к своему телу, укреплять здоровье и предотвращать травмы в повседневной жизни и профессиональной деятельности.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2026-05-09T02:06:57Z</dcterms:created>
  <dcterms:modified xsi:type="dcterms:W3CDTF">2026-05-09T02:06:57Z</dcterms:modified>
</cp:coreProperties>
</file>