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глобальных различий по географии, культуре и экономике.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мире: обзор и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более 195 стран и шесть континентов, сформировавшихся под влиянием географии, истории и культуры, что создаёт уникальное глобальное разнообразие.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мирового пространства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состоит из шести крупных континентов и Антарктиды, каждый из которых обладает уникальными природными и культурными чертами.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отличаются по территории – от масштабной России до миниатюрного Ватикана, каждого со своим политическим статусом и режимом.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государственного управления варьируется: от демократий до монархий и авторитарных режимов с разным уровнем развития.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культурное разнообразие выражается в уровне жизни, традициях и национальных особенностях населения.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стран и континентов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29857"/>
            <a:ext cx="5955300" cy="34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 год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на континентах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распределена неравномерно, что влияет на инфраструктуру и образ жизни регионов.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самый густонаселённый континент, что обуславливает интенсивное освоение территорий и сложную инфраструктуру.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Эверест — высочайшая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Эверест достигает высоты 8849 метров и располагается в Гималаях, олицетворяя максимальные природные высоты планеты.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 Байкал — крупнейшие гидрографические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Нил, длиной 6852 км, является самой длинной, а Байкал с глубиной 1642 м — самым глубоким озером, что подчёркивает спектр географических рекордов.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и крупнейшие природные объекты
</a:t>
            </a:r>
            <a:endParaRPr lang="en-US" sz="2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с выраженными сезонами и разнообразием флоры и фауны охватывает регионы Европы и части Азии.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зоны отличаются экстремальными холодами и коротким вегетационным периодом, влияют на образ жизни и хозяйственную деятельность.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 характеризуется высокими температурами и обильными осадками, создавая условия для тропических лесов и биоразнообразия.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пояса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существует около 7000 языков, большая часть которых распространена в Азии и Африке, что сохраняет культурное многообразие.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ключевых языков отражает исторические миграции и культурные влияния, формируя глобальное общение.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Research, 2022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мира: доли основных языков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населением около 37 млн человек Токио представляет собой сложный мегаполис с развитой инфраструктурой и экономикой, являющийся главным центром Японии.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лидер по населению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с приблизительно 32 млн жителей сталкивается с вызовами урбанизации, включая плотность жилья и транспортные заторы, что требует инновационных решений.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— быстрорастущий мегаполис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насчитывающий около 28 млн человек, выделяется как финансовый и культурный центр Китая с интенсивной урбанизацией и международным влиянием.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— мегаполис Азии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Мегаполисы: самые крупные города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страны, например Индия и Бразилия, демонстрируют рост экономики, но сталкиваются с социальными и инфраструктурными вызовами.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Наименее развитые государства, преимущественно в Африке, имеют низкие показатели ВВП и ограниченный доступ к основным ресурсам.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страны, такие как США, Япония и Германия, обладают высокими доходами и стабильной экономикой с современной инфраструктурой.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 уровню экономического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распределена неравномерно, с доминированием США и Китая в глобальном производстве и торговле.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ВВП подчёркивает потребность в сбалансированном развитии и интеграции мировых экономик.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стран по ВВП (номинал, 2023)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53" y="1631725"/>
            <a:ext cx="313294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13" y="5710625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ареалы и цивилизационные регионы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известен своей богатой историей, разнообразием языков и христианскими традициями, сформировавшими современную европейскую культуру и ценности.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объединяет страны с богатым наследием конфуцианства и буддизма, отражающимся в образе жизни, философии и социальных нормах.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характеризуется смешением индейских, европейских и африканских культур, сохраняя яркие традиции, языки и религиозные обряды.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зона, включающая Ближний Восток и Северную Африку, с доминирующей религией ислам и общими культурными кодами.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южнее Сахары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культурный ландшафт со множеством этнических групп, языков и традиций, тесно связанных с природными условиями региона.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188390"/>
            <a:ext cx="5955300" cy="24872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2022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религии: распределение по регионам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основных религий распределена по глобальным регионам, отражая исторические и культурные особенности каждой части света.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ландшафт мира разнообразен, при этом христианство и ислам доминируют в соответствующих регионах, а индуизм и буддизм сосредоточены в Азии.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тропические леса в Бразилии — одни из самых богатых экосистем на планете. Здесь обитает огромное количество редких видов животных и растений, многие из которых не встречаются нигде больше.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Амазонии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Индонезии известны разнообразием флоры и фауны, включая эндемичные виды. Национальные парки и заповедники играют ключевую роль в сохранении этого природного богатства.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экосистемы Индонезии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обладает большими тропическими лесами и уникальными экосистемами. Создание природных резерватов помогает защитить редкие виды и способствует устойчивому развитию региона.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 Демократической Республике Конго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 и охраняемые территории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факторы — поиск работы и лучших условий жизни приводят к миграции из менее развитых регионов в развитые страны и крупные города.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кризисы подталкивают людей к бегству из зоны конфликтов и нестабильности, создавая большие потоки беженцев во многие регионы мира.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 и изменение климата вызывают вынужденные переселения, особенно в уязвимых зонах с частыми наводнениями и засухами.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способствуют формированию мультикультурных обществ, но также порождают вызовы для социальной интеграции и демографического баланса.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процессы: причины и масштабы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глобальных торговых маршрутов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географические узлы мировых экспортно-импортных потоков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способствует упрощению торговли через сокращение тарифов и создание единого рынка, что усиливает экономическую конкуренцию и рост стран-участниц.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перемещение людей и товаров улучшает культурные связи и повышает качество жизни за счёт усиления взаимозависимости между государствами.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внешняя политика региональных союзов увеличивает международное влияние и способствует более эффективному решению общих проблем.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региональной интеграции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грандиозное сооружение протяженностью более 21 тысячи километров олицетворяет историю и культуру Китая. Один из самых узнаваемых памятников в мире.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— символ древних цивилизаций
</a:t>
            </a:r>
            <a:endParaRPr lang="en-US" sz="192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знаменит редкими видами животных и растений, вдохновившими теорию естественного отбора Чарльза Дарвина. Международные усилия охраняют эту экосистему.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 — уникальная природная лаборатория
</a:t>
            </a:r>
            <a:endParaRPr lang="en-US" sz="1584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Дворцово-парковый ансамбль на берегу Финского залива поражает масштабом и изяществом, символизируя эпоху Петра Великого и российское культурное наследие.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Петергоф — шедевр русской архитектуры и паркового искусства
</a:t>
            </a:r>
            <a:endParaRPr lang="en-US" sz="1617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всемирного наследия ЮНЕСКО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растений и животных грозит потерей биоразнообразия, что негативно сказывается на экологическом равновесии и устойчивости природных систем.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пластиком наносит вред морской флоре и фауне, нарушая пищевые цепочки и затрагивая здоровье человека.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изменение климата, поднимает уровень моря и влияет на естественные экосистемы, требуя международных мер по сокращению выбросов парниковых газов.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современного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мобильная связь охватывают большую часть населения Земли, обеспечивая доступ к информации и коммуникации. Это способствует экономическому росту и развитию знаний.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глобализация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общество и культуру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трансформируют мировую экономику, образовательные процессы и взаимодействие между культурами, создавая новые возможности и одновременно расширяя цифровое неравенство.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мира отражает богатство культур, природ и экономик. Только через взаимопонимание и совместные усилия можно эффективно решать глобальные вызовы и строить устойчивое будущее.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 едином глобальном пространстве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2026-05-07T18:42:54Z</dcterms:created>
  <dcterms:modified xsi:type="dcterms:W3CDTF">2026-05-07T18:42:54Z</dcterms:modified>
</cp:coreProperties>
</file>