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7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 Jobs / «Профессия мечты» на уроке английского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будущей карьере, интересах и выборе профессии на английском
</a:t>
            </a:r>
            <a:endParaRPr lang="en-US" sz="3875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888" y="1480200"/>
            <a:ext cx="3550323" cy="314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выбор профессии связан с экзаменами, поступлением и первыми шагами во взрослую жизнь. Тема dream jobs помогает практиковать лексику, аргументацию, сравнение и выражение личного мнения на английском языке.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старшеклассникам важно говорить о профессиях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a dream job: основные признаки профессии мечты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делу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мечты начинается с внутреннего интереса: человеку важно не только получать результат, но и сам процесс. Когда деятельность вызывает любопытство, легче сохранять мотивацию и развиваться.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особенно важны профессии, в которых есть ощущение пользы для других. Чувство значимости делает работу не просто выгодной, а по-настоящему rewarding profession.
</a:t>
            </a:r>
            <a:endParaRPr lang="en-US" sz="1325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профессия обычно даёт достойный доход, карьерные перспективы и возможность повышать квалификацию. Поэтому a well-paid job часто рассматривается вместе с устойчивым профессиональным развитием.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значимы гибкий график, творческая свобода, работа в команде и возможность учиться новому. Эти условия помогают почувствовать, что career choice подходит именно им.
</a:t>
            </a:r>
            <a:endParaRPr lang="en-US" sz="1325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to follow one’s passion хорошо передаёт идею осознанного выбора. Dream job не обязана быть самой модной: она должна соответствовать интересам, ценностям и способностям человека.
</a:t>
            </a:r>
            <a:endParaRPr lang="en-US" sz="13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у подростков появляются представления о будущей профессии
</a:t>
            </a:r>
            <a:endParaRPr lang="en-US" sz="2406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ожидания, любимые предметы и отношение учителей часто задают первые ориентиры. Подросток замечает, в каких сферах у него получается лучше всего, и начинает связывать это с будущей профессией.
</a:t>
            </a:r>
            <a:endParaRPr lang="en-US" sz="1561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вне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олимпиады, волонтёрство и школьные проекты помогают примерить на себя разные роли. Даже короткое пробное задание может показать, насколько человеку интересна конкретная область.
</a:t>
            </a:r>
            <a:endParaRPr lang="en-US" sz="1563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Блоги, фильмы и социальные сети формируют привлекательные образы профессий. Но яркая картинка не всегда совпадает с реальной работой, поэтому важно сравнивать впечатление с фактами.
</a:t>
            </a:r>
            <a:endParaRPr lang="en-US" sz="155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ориентируются на людей, которых видят рядом: родителей, знакомых, выпускников школы. Реальные истории успеха делают выбор понятнее и помогают связать мечту с достижимым маршрутом.
</a:t>
            </a:r>
            <a:endParaRPr lang="en-US" sz="15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чаще всего привлекают старшеклассников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часто влияют не только деньги, но и заметность профессии, знакомые примеры успеха и ощущение свободы.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сферы, где сочетаются технологии, творчество и быстрый результат; классический выбор сохраняется, но конкурирует с более публичными направлениями.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школьный опрос, 2025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профессии кажутся более привлекательными, чем другие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сильнее привлекают профессии, где легко увидеть итог работы: готовый продукт, опубликованный текст, вылеченный пациент или работающий сервис.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результат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профессии есть ясная карьерная лестница, она кажется более надёжной. Понятные этапы развития снижают тревожность и делают выбор осознаннее.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роста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интересны сферы, где соединяются креативность, цифровые инструменты и практическая польза. Такое сочетание воспринимается современным и динамичным.
</a:t>
            </a:r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 технологии
</a:t>
            </a:r>
            <a:endParaRPr lang="en-US" sz="1369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Технические, административные и сервисные профессии могут быть менее заметны, но они обеспечивают работу организаций, городов и целых отраслей.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Незаметная, но нужная работа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dream jobs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привлекательность профессии всегда связана и с возможностями, и с требованиями к человеку.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профессии свои сильные стороны и трудности, но все они требуют дисциплины, внимания к деталям и развитых soft skills.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требований профессий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профессию без случайности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выбора: от интересов к проверке опыта и уточнению цели.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нужны почти в любой профессии
</a:t>
            </a:r>
            <a:endParaRPr lang="en-US" sz="2609" dirty="0"/>
          </a:p>
        </p:txBody>
      </p:sp>
      <p:sp>
        <p:nvSpPr>
          <p:cNvPr id="11" name="Text 1"/>
          <p:cNvSpPr txBox="1"/>
          <p:nvPr/>
        </p:nvSpPr>
        <p:spPr>
          <a:xfrm>
            <a:off x="30670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ясно говорить, задавать вопросы и слушать собеседника важно почти в любой сфере. Эти навыки помогают договариваться, объяснять идеи и избегать ошибок в совместной работе.
</a:t>
            </a:r>
            <a:endParaRPr lang="en-US" sz="1322" dirty="0"/>
          </a:p>
        </p:txBody>
      </p:sp>
      <p:sp>
        <p:nvSpPr>
          <p:cNvPr id="12" name="Text 2"/>
          <p:cNvSpPr txBox="1"/>
          <p:nvPr/>
        </p:nvSpPr>
        <p:spPr>
          <a:xfrm>
            <a:off x="222823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Профессионалу нужно не только знать информацию, но и уметь проверять её, сравнивать источники и делать выводы. Это особенно важно при работе с данными и текстами.
</a:t>
            </a:r>
            <a:endParaRPr lang="en-US" sz="1350" dirty="0"/>
          </a:p>
        </p:txBody>
      </p:sp>
      <p:sp>
        <p:nvSpPr>
          <p:cNvPr id="13" name="Text 3"/>
          <p:cNvSpPr txBox="1"/>
          <p:nvPr/>
        </p:nvSpPr>
        <p:spPr>
          <a:xfrm>
            <a:off x="4144226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базовые профессии всё чаще требуют уверенного использования цифровых инструментов. Выпускнику важно быстро осваивать программы, платформы и новые способы работы с информацией.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30670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планировать время, доводить задачи до конца и держать темп особенно ценится в учёбе и на работе. Она помогает справляться с нагрузкой и дедлайнами.
</a:t>
            </a:r>
            <a:endParaRPr lang="en-US" sz="1441" dirty="0"/>
          </a:p>
        </p:txBody>
      </p:sp>
      <p:sp>
        <p:nvSpPr>
          <p:cNvPr id="15" name="Text 5"/>
          <p:cNvSpPr txBox="1"/>
          <p:nvPr/>
        </p:nvSpPr>
        <p:spPr>
          <a:xfrm>
            <a:off x="222823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и гибкость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профессия редко существует изолированно: чаще всего нужно сотрудничать с другими людьми и адаптироваться к изменениям. Именно поэтому teamwork and adaptability так востребованы.
</a:t>
            </a:r>
            <a:endParaRPr lang="en-US" sz="1192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for the future: какие навыки растут быстрее всего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тренд — сочетание аналитики, технологий и креативности. Узкой специализации уже недостаточно без готовности быстро переучиваться и работать с новыми инструментами.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карьера требует гибкого набора компетенций: самые востребованные навыки усиливают друг друга и поддерживают обучение в течение всей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Economic Forum, The Future of Jobs Report 2023
</a:t>
            </a:r>
            <a:endParaRPr lang="en-US" sz="15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 as a career path: как школа связана с будущей профессией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предметы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ориентиры появляются на уроках: любимые дисциплины показывают, какие задачи даются легче и вызывают устойчивый интерес.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подготовка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онлайн-курсы и олимпиады помогают проверить склонности и собрать первые достижения, которые важны для дальнейшего выбора.
</a:t>
            </a:r>
            <a:endParaRPr lang="en-US" sz="1243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 проекты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Мини-проекты, волонтёрство и пробные задания показывают, как профессия выглядит в реальной работе, а не только в описании.
</a:t>
            </a:r>
            <a:endParaRPr lang="en-US" sz="1247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 следующий шаг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вариантов ученик выбирает колледж или вуз, готовит экзамены и формулирует планы after school более осознанно.
</a:t>
            </a:r>
            <a:endParaRPr lang="en-US" sz="12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44%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2027 году навыков работников изменятся, поэтому мечта о профессии требует готовности учиться постоянно.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престижная работа не бывает «лёгкой»: она требует дисциплины, выдержки и готовности к долгому обучению.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Economic Forum, The Future of Jobs Report 2023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8431" y="1324100"/>
            <a:ext cx="4402803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Зарплата, спрос и барьеры входа в разные сферы
</a:t>
            </a:r>
            <a:endParaRPr lang="en-US" sz="2631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интересная сфера может требовать разного уровня подготовки, терпения и практического опыта.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спрос не означает простого входа: чем сложнее и ответственнее сфера, тем важнее длительная подготовка и развитие навыков.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обзоры рынка труда и образовательных траекторий, без указания единого источника
</a:t>
            </a:r>
            <a:endParaRPr lang="en-US" sz="14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499" y="1171525"/>
            <a:ext cx="2464785" cy="195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899" y="1171650"/>
            <a:ext cx="2464785" cy="195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Неочевидные профессии с высоким потенциалом
</a:t>
            </a:r>
            <a:endParaRPr lang="en-US" sz="26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UX researcher: услышать пользователя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профессия подходит тем, кто любит наблюдать, сравнивать и задавать точные вопросы. UX researcher помогает командам понять, как люди пользуются сервисом, где они ошибаются и что делает продукт удобнее.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Cybersecurity specialist: защита в цифровом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 кибербезопасности работает там, где данные особенно уязвимы. Он ищет риски, анализирует угрозы и помогает компаниям защитить системы от атак, сохраняя спокойствие пользователей и доверие к технологиям.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analyst: смысл в цифрах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 данных превращает большие массивы информации в понятные выводы. Он нужен в бизнесе, медицине, образовании и спорте, потому что помогает принимать решения на основе фактов, а не догадок.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интереса к первой карьере: последовательность профессионального роста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построен как последовательность шагов, где каждый следующий этап уточняет выбор и проверяет его на практике.
</a:t>
            </a:r>
            <a:endParaRPr lang="en-US" sz="14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для старшеклассников важнее всего в будущей профессии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помогает увидеть, что выбор профессии для старшеклассников редко опирается только на один критерий.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приоритет — интерес, но устойчивое решение обычно учитывает и доход, и реальные условия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школьный опрос, 2025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8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19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27595"/>
            <a:ext cx="521700" cy="417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профессию на практике до поступления
</a:t>
            </a:r>
            <a:endParaRPr lang="en-US" sz="2563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Пробные курсы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программы помогают понять базовые задачи профессии и оценить, насколько интересны её содержание и темп.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открытых дверей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встречи показывают учебную среду, требования к поступлению и реальные возможности выбранного направления.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 профессионалами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практиком даёт честное представление о нагрузке, обязанностях и навыках, которые не видны в описании специальности.
</a:t>
            </a:r>
            <a:endParaRPr lang="en-US" sz="1344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опыт работы помогает попробовать профессию в действии, увидеть рутину и понять, подходит ли она по стилю.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Добровольные дела и школьные инициативы развивают ответственность, коммуникацию и уверенность, которые важны почти в любой карьере.
</a:t>
            </a:r>
            <a:endParaRPr lang="en-US" sz="13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мечта о профессии может меняться
</a:t>
            </a:r>
            <a:endParaRPr lang="en-US" sz="3056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развиваются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подростки по-новому смотрят на свои сильные стороны, поэтому прежняя мечта может уступить место более точному и осознанному выбору.
</a:t>
            </a:r>
            <a:endParaRPr lang="en-US" sz="1591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создают направления, которых раньше не существовало, и это расширяет список реальных карьерных вариантов для старшеклассника.
</a:t>
            </a:r>
            <a:endParaRPr lang="en-US" sz="1545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меняет представление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Пробные проекты и практика помогают увидеть работу изнутри, поэтому отказ от прежней цели часто означает не ошибку, а уточнение.
</a:t>
            </a:r>
            <a:endParaRPr lang="en-US" sz="1733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становится зрелым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учит соотносить интерес, способности и условия рынка труда, а не выбирать профессию только по впечатлению.
</a:t>
            </a:r>
            <a:endParaRPr lang="en-US" sz="1733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маршрутов к профессиям мечты
</a:t>
            </a:r>
            <a:endParaRPr lang="en-US" sz="313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профессии есть собственная траектория: предметы, дополнительная подготовка и первый практический шаг.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мечты становится достижимой, когда школьные предметы связываются с практикой, портфолио и первым опытом.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образовательных маршрутов по направлениям подготовки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 jobs: выводы для школьников 11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мечты начинается с понимания себя и продолжается через практику, анализ рынка и честную оценку собственных возможностей. Чем раньше ученик пробует, сравнивает и формулирует планы на английском, тем увереннее становится его выбор.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2026-05-31T17:26:25Z</dcterms:created>
  <dcterms:modified xsi:type="dcterms:W3CDTF">2026-05-31T17:26:25Z</dcterms:modified>
</cp:coreProperties>
</file>