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А. П. Чехова: короткая форма, глубокий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Краткость, в которой открывается человеческая драма.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новая эпоха русской прозы
</a:t>
            </a:r>
            <a:endParaRPr lang="en-US" sz="3235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писал на фоне кризиса старых идеалов, роста городов и внимания к внутреннему миру человека. Его рассказы обновили реализм: вместо прямых нравоучений появились подтекст, недосказанность и точное наблюдение за людьми.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чеховской прозы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рассказ строится на лаконизме: несколько точных деталей и короткая сцена способны передать сложную жизненную ситуацию без лишних объяснений.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у Чехова часто возникает из обычного разговора, встречи или бытового эпизода, но за внешней простотой скрывается внутренний перелом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подтекст, ирония, паузы и разговорная интонация: смешное у Чехова почти всегда соседствует с грустным.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писатель: как формировалась чеховская наблюдательность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точно фиксирует жест, взгляд, паузу, мимику и мелкие бытовые движения. Такие наблюдения делают персонажей живыми и позволяют понять их внутреннее состояние без прямых авторских пояснений, что особенно хорошо передает его портретная манера.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выдает состояние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научил Чехова замечать не только болезнь, но и то, как она меняет поведение, речь и привычки человека. В его прозе физическая слабость, усталость и нервное напряжение часто становятся важной частью характеристики героя и среды.
</a:t>
            </a:r>
            <a:endParaRPr lang="en-US" sz="1141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взгляд на человека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чеховской прозы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объём, а последовательность художественных этапов.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творчества А. П. Чехова по хронологии его прозы; схема условна и носит обзорный характер.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зрелый период связан с 1890-ми годами; именно тогда усиливаются психологизм и философская глубина.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юмористические рассказы: смех как критика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рассказах Чехов высмеивает чиновничью ограниченность, мещанское самодовольство и мелкую суету, используя комические ситуации, говорящие фамилии и точные реплики.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Чехова не сводится к развлечению: за смешным всегда заметны страх, глупость, лицемерие и духовная пустота, которые писатель показывает без прямого назидания.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прозе формируется его особый взгляд на общество: сатирическая форма постепенно превращается в тонкое наблюдение за повседневной жизнью.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«Хамелеон» и «Толстый и тонкий»: приспособленчество как черта характера
</a:t>
            </a:r>
            <a:endParaRPr lang="en-US" sz="2518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«Хамелеоне» Очумелов мгновенно меняет поведение и оценку ситуации в зависимости от того, кому может принадлежать собака. Чехов показывает, как страх перед властью разрушает самостоятельность и превращает человека в зависимого приспособленца.
</a:t>
            </a:r>
            <a:endParaRPr lang="en-US" sz="1683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«Толстом и тонком» давняя дружба оказывается слабее чиновного неравенства: тон разговора резко меняется, как только становится заметен социальный разрыв. За внешней вежливостью здесь скрыты унижение, неуверенность и внутренняя несвобода.
</a:t>
            </a:r>
            <a:endParaRPr lang="en-US" sz="1682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прозы Чехова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главные темы раскрываются в чеховских рассказах и повестях.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темах Чехова частная жизнь человека становится проверкой его духовной зрелости и ответственности.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Чехова, школьная литературная традиция анализа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без прямых авторских оценок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объясняет героя напрямую: его характер раскрывается через поступок, реплику, паузу и бытовую деталь, которые говорят больше длинных авторских характеристик.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особая глубина: читатель сам распознаёт внутренний конфликт человека в обычной жизненной ситуации и делает нравственный вывод.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сцен и интонаций позволяет увидеть самообман, усталость, тревогу или равнодушие без открытого осуждения со стороны автора.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чеховский рассказ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типичной композиции чеховской прозы.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«Ионыч»: постепенное духовное омертвение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Старцев кажется человеком деятельным и живым: он работает, интересуется людьми, способен на искреннее чувство и внутренний рост.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провинциальная среда, однообразие дней и стремление к удобству постепенно подменяют в нем духовные потребности привычкой к покою и расчету.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не внезапное падение, а медленное привыкание к безразличию: время в произведении словно стирает надежды, мечты и память о лучших возможностях.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особенно горек, потому что деградация героя становится необратимой: внешне он благополучен, но внутренне уже почти утратил человеческую чуткость.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«Дама с собачкой»: любовь как нравственное пробуждение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Гурова и Анны Сергеевны рождается не как красивый роман, а как болезненно честное столкновение с собственной внутренней пустотой. Любовь заставляет героев увидеть, насколько ложной была их прежняя жизнь.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южной Ялты и будничной Москвы подчеркивает разрыв между внешней привычностью и подлинным переживанием. У Чехова близость становится нравственным испытанием, а не просто счастливым событием.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чеховских героев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часто показывает не исключительных людей, а узнаваемые социальные роли, в которых особенно заметны зависимость от среды и привычка к самообману.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и повестям А. П. Чехова; сравнительная оценка по литературному анализу произведений.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Чехова интересует не типаж сам по себе, а степень внутренней несвободы и готовности человека изменить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в прозе Чехова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у Чехова почти всегда важнее декоративной функции: он показывает быт, настроение и скрытую неудовлетворенность героя, не нуждаясь в прямом комментарии автора.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Футляр, сад, дача, самовар или гостиничный номер становятся знаками среды, где человек словно подстраивается под обстоятельства и постепенно утрачивает свободу.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деталь Чехов умеет соединять конкретное и общее: одна вещь в его тексте нередко раскрывает целую жизненную ситуацию и внутренний конфликт персонажа.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и значение диалога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 Чехова передает не только содержание разговора, но и социальное положение, страх, неловкость или самодовольство героя через интонацию и выбор слов.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повторы, паузы и недосказанность создают напряжение сильнее прямого объяснения, потому что читатель сам улавливает скрытый смысл сказанного.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делает персонажей живыми и узнаваемыми: в ней слышны привычки мышления, зависимость от чужого мнения и неспособность говорить о главном прямо.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115" y="1345200"/>
            <a:ext cx="501787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другие русские реалисты XIX века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особенности художественного метода Чехова на фоне крупнейших писателей эпохи.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истории русской литературы XIX века и поэтике произведений Л. Н. Толстого, Ф. М. Достоевского и А. П. Чехова.
</a:t>
            </a:r>
            <a:endParaRPr lang="en-US" sz="834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рассказ отличается не масштабом событий, а точностью наблюдения: драму он показывает в будничной ситуации, не прибегая к назиданию.
</a:t>
            </a:r>
            <a:endParaRPr lang="en-US" sz="15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произведения прозы Чехова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выбраны как наиболее узнаваемые примеры разных граней чеховской прозы: сатиры, психологизма, философской прозы и темы нравственного выбора.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и литературоведческому анализу ключевых рассказов и повестей А. П. Чехова.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тексты, где личная судьба соединена с социальной и нравственной проблемой, а финал оставляет пространство для размышления.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74365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800" y="1924325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700" y="1924325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52215"/>
            <a:ext cx="452400" cy="36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проза Чехова остается современной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Чехова часто живут среди знакомых и близких, но не чувствуют настоящего понимания. Такая ситуация легко узнается и сегодня, особенно в больших городах и в кругу поверхностного общения.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как человек постепенно подменяет собственный выбор удобным распорядком. Эта инерция делает его прозу особенно близкой читателю, который тоже может откладывать важное решение.
</a:t>
            </a:r>
            <a:endParaRPr lang="en-US" sz="889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привычке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равнодушие и потеря интереса к жизни у Чехова изображены без преувеличения. Поэтому его тексты помогают увидеть ранние признаки духовного истощения и задуматься о смене внутреннего курса.
</a:t>
            </a:r>
            <a:endParaRPr lang="en-US" sz="842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выгорание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человека через детали речи, жеста и молчания. Такая наблюдательность делает его рассказы понятными современному читателю, привыкшему доверять не лозунгам, а точному жизненному наблюдению.
</a:t>
            </a:r>
            <a:endParaRPr lang="en-US" sz="842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психологического взгляда
</a:t>
            </a:r>
            <a:endParaRPr lang="en-US" sz="1139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поступок у Чехова имеет последствия для судьбы человека. Именно поэтому его проза учит видеть связь между повседневным выбором, совестью и личной свободой.
</a:t>
            </a:r>
            <a:endParaRPr lang="en-US" sz="964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ответственность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 культуре: три живых следа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интонация легко перешла в сцену и экран, потому что в его прозе уже есть драматическое напряжение, паузы и недосказанность. На афише постановки по Чехову или рядом с кадром экранизации особенно заметна его современность.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рассказа — к театру и кино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стал ориентиром для короткой прозы, где важны не внешние события, а внутреннее движение героя. Именно поэтому его наследие удобно показывать через книгу, рукопись или театральную афишу: везде чувствуется доверие к живому человеческому голосу.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точного взгляда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нет громких эффектов, но есть точная человеческая интонация, благодаря которой текст запоминается надолго. Портрет Чехова, раскрытый том рассказов и строгая обложка книги хорошо передают это ощущение сдержанной силы.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узнают по тишине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мастер краткой формы и большого смысла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доказал, что в коротком рассказе можно показать сложную судьбу человека, скрытую драму будней и нравственный выбор. Его проза учит видеть главное в малом и мыслить точно.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2026-05-20T00:43:57Z</dcterms:created>
  <dcterms:modified xsi:type="dcterms:W3CDTF">2026-05-20T00:43:57Z</dcterms:modified>
</cp:coreProperties>
</file>