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Узнаём, как дом, улица и школа связаны с Россией.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Родной край — часть большой страны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Родной край — это место, где растут дети, звучат знакомые голоса и каждый день открывается что-то новое. У него есть свои улицы, природа, память и любимые места.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Мой родной край и моя страна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2617" y="1023589"/>
            <a:ext cx="249000" cy="24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4870" y="1048465"/>
            <a:ext cx="249000" cy="199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74440" y="1022065"/>
            <a:ext cx="220500" cy="252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35508" y="2457990"/>
            <a:ext cx="249000" cy="199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860053" y="2448990"/>
            <a:ext cx="249000" cy="221333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черты России
</a:t>
            </a:r>
            <a:endParaRPr lang="en-US" sz="2012" dirty="0"/>
          </a:p>
        </p:txBody>
      </p:sp>
      <p:sp>
        <p:nvSpPr>
          <p:cNvPr id="1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территория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занимает очень большое пространство, поэтому на её карте есть моря, горы, равнины, леса, степи, озёра и реки. Такое разнообразие делает страну удивительно непохожей по местам и краям.
</a:t>
            </a:r>
            <a:endParaRPr lang="en-US" sz="958" dirty="0"/>
          </a:p>
        </p:txBody>
      </p:sp>
      <p:sp>
        <p:nvSpPr>
          <p:cNvPr id="17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люди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живут люди разных народов и профессий. У каждого свой обычай, свой труд и своя семейная история, но всех объединяют общая Родина, русский язык общения и уважение к стране.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символы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страны есть флаг, герб и гимн. Эти символы узнают в школе, на праздниках и спортивных соревнованиях. Они помогают почувствовать, что все жители — часть одного большого государства.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Природное богатство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территории России встречаются северные тундры, густые леса, широкие поля, высокие горы и тёплые морские берега. Природа даёт людям красоту, отдых и важные природные богатства.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5700265" y="3075771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городов и сёл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состоит из тысяч городов, посёлков и деревень. У каждого места своя история, свои улицы и свои добрые дела, а вместе они создают общую жизнь России.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 край на карте России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9525" y="238042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мой край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России каждый край, область, республика или город федерального значения занимает своё место. По карте легко понять, с кем соседствует родной регион и где он расположен в стране.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39550" y="374347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увидеть на карте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ней можно найти крупный город, главную реку или заметную природную точку. Карта помогает увидеть, что знакомое место не маленькое и не случайное, а часть большой Родины.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родного края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животные тоже бывают разными. Одни любят холод, другие — тепло, третьим нужны влажные места. Поэтому каждый край похож на свой маленький природный мир.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вода, почва и чистый воздух нужны людям каждый день. Если беречь природу, она помогает отдыхать, учиться, работать и просто радоваться прогулке без лишнего шума и мусора.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крае раскинулись леса и озёра, в другом тянутся степи, а где-то поднимаются горы или шумит море. Природа везде своя, и в этом её особая красота.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350" y="1751953"/>
            <a:ext cx="249000" cy="19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23276" y="3150799"/>
            <a:ext cx="249000" cy="2213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53135" y="1036537"/>
            <a:ext cx="249000" cy="2213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153126" y="3842698"/>
            <a:ext cx="249000" cy="249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153126" y="2446658"/>
            <a:ext cx="249000" cy="221333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работает в родном крае
</a:t>
            </a:r>
            <a:endParaRPr lang="en-US" sz="2012" dirty="0"/>
          </a:p>
        </p:txBody>
      </p:sp>
      <p:sp>
        <p:nvSpPr>
          <p:cNvPr id="1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1463788" y="1681517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 помогают детям узнавать мир, читать, считать и дружить. Благодаря их труду в каждом посёлке и городе растут любознательные ребята, которые умеют учиться и задавать хорошие вопросы.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14627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Врачи заботятся о здоровье людей и помогают им выздоравливать. Их работа нужна всем: и малышам, и взрослым, и тем, кто живёт в большом городе, и тем, кто живёт в маленьком селе.
</a:t>
            </a:r>
            <a:endParaRPr lang="en-US" sz="1100" dirty="0"/>
          </a:p>
        </p:txBody>
      </p:sp>
      <p:sp>
        <p:nvSpPr>
          <p:cNvPr id="18" name="Text 4"/>
          <p:cNvSpPr txBox="1"/>
          <p:nvPr/>
        </p:nvSpPr>
        <p:spPr>
          <a:xfrm>
            <a:off x="5692573" y="977167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Строители возводят дома, школы, дороги и мосты. Без их труда не появятся новые дворы, удобные улицы и тёплые здания, в которых людям комфортно жить и работать.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5692563" y="3797162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Фермеры и рабочие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Фермеры выращивают хлеб, овощи и фрукты, а рабочие делают полезные вещи на заводах и фабриках. Их труд помогает всем: он нужен и семье, и магазину, и целому городу.
</a:t>
            </a:r>
            <a:endParaRPr lang="en-US" sz="1100" dirty="0"/>
          </a:p>
        </p:txBody>
      </p:sp>
      <p:sp>
        <p:nvSpPr>
          <p:cNvPr id="20" name="Text 6"/>
          <p:cNvSpPr txBox="1"/>
          <p:nvPr/>
        </p:nvSpPr>
        <p:spPr>
          <a:xfrm>
            <a:off x="5692563" y="2387289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Водители и транспортники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Водители, машинисты и другие работники транспорта связывают между собой разные места края. Они помогают людям добираться на работу, в школу, в больницу и к родным без долгого ожидания.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близкого к большому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ребёнок постепенно узнаёт знакомые места и понимает их связь со страной.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прошлом в родном крае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фотографии тоже хранят память. На них видно, как жили близкие люди, какие были у них праздники, работа и любимые места.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Обелиски, мемориальные доски и памятные места напоминают о важных событиях и героях. Рядом с ними хочется говорить тише и внимательнее смотреть по сторонам.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дома, памятники и музеи сохраняют следы жизни прежних поколений. Они помогают увидеть, как люди строили, учились и защищали свою землю.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знать прошлое своего края, легче уважать труд людей и беречь всё, что осталось после них. Память делает родное место особенно дорогим.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Ярмарка на главной площади
</a:t>
            </a:r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площади шумит ярмарка: звучат песни, дети рассматривают игрушки, а взрослые выбирают угощения и поделки. Тут легко заметить, как люди любят своё место и умеют радоваться общему празднику. В воздухе будто пахнет хлебом и хорошим настроением.
</a:t>
            </a:r>
            <a:endParaRPr lang="en-US" sz="982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в народных костюмах
</a:t>
            </a:r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сцену выходят ребята в ярких костюмах, а рядом начинается весёлый хоровод. Зрители хлопают, потому что узнают знакомые мелодии и движения. Такой праздник помогает почувствовать, что традиции могут быть очень живыми и совсем не скучными.
</a:t>
            </a:r>
            <a:endParaRPr lang="en-US" sz="982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Угощение и любимые блюда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появляются пироги, блины, ягоды и другие местные угощения. За общим столом люди делятся блюдами и историями о своём крае. Так праздник становится не только весёлым, но и очень тёплым, как домашний чай.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живут традиции родного края
</a:t>
            </a:r>
            <a:endParaRPr lang="en-US" sz="20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 сёла России: как они живут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город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много домов, улиц, школ, магазинов и транспорта. Люди живут рядом друг с другом, а каждый день город спешит, гудит и работает.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73864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Небольшое село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Тут больше простора, садов, огородов и полей. Жители хорошо знают друг друга, а жизнь идёт спокойно и дружно.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967739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страна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город, и село нужны России. Везде учатся дети, трудятся взрослые и создают жизнь, из которой складывается общая Родина.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гордится родной край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Гордость вызывают и люди: учителя, врачи, рабочие, фермеры, мастера, спортсмены. Их труд, добрые дела и успехи делают край заметным, нужным и уважаемым.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края славятся лесами, реками, горами или морем. Такая природа радует глаз, даёт отдых людям и учит замечать красоту совсем рядом, а не только в далёких странах.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каждом месте есть свои особенные вещи: музей, завод, вкусный хлеб, игрушка, песня или старинная площадь. Они напоминают, чем край отличается от других и почему его любят.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2297327" y="374948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повод для гордости скрыт в обычном дне: в чистой реке, дружной школе, школьной традиции или аккуратном дворе. Маленькие достижения тоже складываются в большую радость за свой край.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6725" y="2927350"/>
            <a:ext cx="2819400" cy="21145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8448" y="2926090"/>
            <a:ext cx="2819400" cy="21145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820025" y="165235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Учитель, которого помнят многие поколения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одной школе учитель много лет объяснял детям не только грамматику и математику, но и уважение к родному месту. Его ученики выросли, но до сих пор вспоминают уроки, добрую улыбку и тетрадь с аккуратными поправками.
</a:t>
            </a:r>
            <a:endParaRPr lang="en-US" sz="971" dirty="0"/>
          </a:p>
        </p:txBody>
      </p:sp>
      <p:sp>
        <p:nvSpPr>
          <p:cNvPr id="12" name="Text 2"/>
          <p:cNvSpPr txBox="1"/>
          <p:nvPr/>
        </p:nvSpPr>
        <p:spPr>
          <a:xfrm>
            <a:off x="4341748" y="165109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Врач, который спешил на 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небольшом городе жила врач, к которой приходили семьи с самыми разными заботами. Она умела внимательно слушать, спокойно объяснять и поддерживать людей. В её кабинете на стене висит фотография больницы и памятная доска рядом с входом.
</a:t>
            </a:r>
            <a:endParaRPr lang="en-US" sz="982" dirty="0"/>
          </a:p>
        </p:txBody>
      </p:sp>
      <p:sp>
        <p:nvSpPr>
          <p:cNvPr id="13" name="Text 3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людей, прославивших родной край
</a:t>
            </a:r>
            <a:endParaRPr lang="en-US" sz="20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и символы места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Памятный знак, любимая песня или известная достопримечательность тоже становятся символами. Они напоминают людям, что край имеет своё лицо, свой характер и свои дорогие воспоминания.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 и флаг помогают сразу узнать край, как человек узнаёт друга по лицу. На них часто показывают природу, историю или важные события, связанные с этим местом.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бережно относится к таким знакам, он показывает уважение к прошлому и настоящему. Символы помогают чувствовать связь с домом, улицей, городом и всей Россией.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6867" y="1022089"/>
            <a:ext cx="220500" cy="25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59120" y="1022065"/>
            <a:ext cx="220500" cy="252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0190" y="1048465"/>
            <a:ext cx="249000" cy="199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35508" y="2433090"/>
            <a:ext cx="249000" cy="249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беречь родной край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вокруг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не мусорить во дворе, в школе, в парке и у памятников. Чистое место приятно людям и не вредит природе.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стоит ломать ветки, рвать редкие цветы и тревожить животных. Растения и звери живут рядом с нами и тоже нуждаются в защите.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людям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беречь труд дворников, строителей, учителей, врачей и всех, кто делает край удобным и красивым. Доброе слово тоже помогает.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поступки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посадить дерево, убрать бумажки или помочь младшим, край станет лучше. Маленькие дела складываются в большую заботу о родном месте.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" y="2929307"/>
            <a:ext cx="9144000" cy="21163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по знакомым местам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8975" y="1651475"/>
            <a:ext cx="364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Улица, где начинается день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знакомой улице дети идут в школу, гуляют с друзьями и замечают, как меняется их город или село. Обычные места вдруг становятся интересными, если смотреть внимательнее.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657700" y="1653400"/>
            <a:ext cx="364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Площадь, парк и музей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Площадь, парк, река, музей и памятник связывают повседневную жизнь с историей. Там можно отдыхать, узнавать новое и чувствовать, что край действительно родной.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Родной край в семье и школе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43661" y="23990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помогают книги, задания, рисунки и беседы на уроках. Учитель подсказывает, как замечать интересные места, а одноклассники делятся своими находками.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621425" y="3748700"/>
            <a:ext cx="4740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Прогулки и экскурсии закрепляют знания лучше любой зубрёжки. Когда ребёнок сам увидел реку, площадь или памятник, он запоминает их названия и начинает гордиться своим краем.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6182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дети слышат рассказы родителей, бабушек и дедушек о знакомых улицах, старых домах и важных событиях. Такие истории делают край ближе и понятнее.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узнают свой край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шаг за шагом ребёнок открывает знакомое место и понимает его связь с историей, природой и людьми.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 и будущее страны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труду делает жизнь дружнее: каждый понимает, что полезная работа нужна всем. Без этого не бывает ни хлеба, ни книг, ни транспорта, ни уюта.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беречь леса, реки и чистый воздух, люди живут здоровее, а природа остаётся богатой и красивой. Забота о каждом уголке помогает всей стране.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крае строят школы, библиотеки и дороги, детям легче учиться, а взрослым — трудиться. Так растёт уверенность, что у места есть хорошее будущее.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помогают друг другу, край становится сильнее, а вместе с ним крепнет и Россия. Большая страна держится на внимании к маленьким, близким местам.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раздела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История, природа, традиции и труд жителей помогают почувствовать связь с большой Россией. Через свой край ребёнок учится понимать, что Родина у всех общая.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внимательнее человек относится к малой родине, тем сильнее его любовь к стране. Маленькое место становится важным, если его беречь и хорошо знать.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Родной край — это не просто точка на карте. Это дом, улица, школа, знакомые люди и места, которые становятся дорогими, когда их знаешь и любишь.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Мой край — моя Россия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Родной край входит в большую страну со своей природой, историей и людьми. Если беречь его, интересоваться прошлым и уважать окружающих, можно по-настоящему почувствовать себя частью России.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2026-05-21T09:49:51Z</dcterms:created>
  <dcterms:modified xsi:type="dcterms:W3CDTF">2026-05-21T09:49:51Z</dcterms:modified>
</cp:coreProperties>
</file>