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дробно-линейной функции: основные свойства и способы построения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Дробно-линейная функция: как увидеть гиперболу по формуле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дробно-линейные функции в 10 классе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функции показывают, как простая формула может задавать график с разрывом, асимптотами и двумя ветвями. Они развивают умение читать уравнение, находить ограничения и понимать поведение зависимости без полного построения по точкам.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дробно-линейной функции
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344100" y="852174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Дробно-линейная функция задаётся отношением двух линейных выражений: y=(ax+b)/(cx+d). Коэффициенты a, b, c и d — действительные числа, а знаменатель определяет особые точки графика.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100" y="46743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44100" y="4172122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10 класса исключённое значение часто называют запрещённым. Это удобный ориентир: оно сразу показывает, где на графике нельзя ставить точку и где проходит разрыв функции.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44100" y="378738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терминология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44100" y="306547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наличие знаменателя отличает такие функции от обычных линейных зависимостей. Из-за него график может иметь разрыв и распадаться на две ветви, расположенные по разные стороны от запрещённого значения.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44100" y="268073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344100" y="195882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c≠0 выражение cx+d может обратиться в ноль при x=−d/c. В этой точке функция не определена, поэтому значение x=−d/c считают исключённым из области определения.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344100" y="157408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на знаменатель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и разрыв графика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11125" y="2359289"/>
            <a:ext cx="2492400" cy="18529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значение x, при котором знаменатель обращается в ноль: x=−d/c. Все остальные действительные числа входят в область определения функции.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308" y="1606387"/>
            <a:ext cx="2492400" cy="680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 — исключённое значение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27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функции y=(2x+3)/(x−1) запрещено значение x=1. Следовательно, область определения записывается как x≠1, а график распадается на две части по обе стороны от этой прямой.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27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 — пример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319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точке, где знаменатель равен нулю, функция не имеет значения, поэтому график не может проходить через неё. На рисунке это выглядит как разрыв между двумя ветвями гиперболы.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319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 — смысл разрыва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коэффициенты влияют на график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неравномерность влияния параметров: одни задают асимптоты напрямую, другие отвечают за сдвиги и общий вид ветвей. Это помогает быстрее читать уравнение без полного построения.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прямо положение графика определяют c и d, затем отношение a/c. Остальные коэффициенты уточняют сдвиг и форму ветвей.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формуле y=(ax+b)/(cx+d); школьный курс алгебры, 10 класс
</a:t>
            </a:r>
            <a:endParaRPr lang="en-US" sz="9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Асимптоты как ориентир для построения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5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находят из уравнения cx+d=0. Получается прямая x=−d/c, к которой ветви графика стремятся при приближении аргумента к запрещённому значению.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5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асимптота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283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числитель и знаменатель имеют одинаковую степень, отношение старших коэффициентов задаёт горизонтальную асимптоту y=a/c. Она показывает предельное значение функции при больших по модулю x.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83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асимптота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091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Асимптоты служат каркасом рисунка: сначала проводят две направляющие прямые, а затем размещают ветви гиперболы так, чтобы они приближались к ним, но не пересекали в бесконечности.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91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 при построении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графика дробно-линейной функции
</a:t>
            </a:r>
            <a:endParaRPr lang="en-US" sz="226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анализе функции по формуле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модель: график y=1/x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08075" y="2141300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y=1/x состоит из двух ветвей, расположенных в I и III четвертях. Он наглядно показывает, как функция ведёт себя по разные стороны от нуля.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08075" y="1869909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ветви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08075" y="4153405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от графика y=1/x удобно переходить к общему виду дробно-линейных функций. Сдвиги, растяжения и отражения меняют расположение ветвей, но сохраняют их гиперболический характер.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08075" y="3882014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для преобразований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08075" y="3147339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функции асимптотами служат оси координат: x=0 и y=0. Они образуют базовый ориентир, к которому стремится график, не касаясь его в пределе.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08075" y="2875948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как асимптоты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к каноническому виду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Любую дробно-линейную функцию при c≠0 можно преобразовать так, чтобы в знаменателе остался выраженный сдвиг по оси x. Это сразу делает видимой вертикальную асимптоту.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Выделить сдвиг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запись имеет вид y=k/(x−p)+q. В ней параметры p и q показывают положение асимптот, а коэффициент k отвечает за масштаб и расположение ветвей относительно них.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стандартную форму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37593" y="3780319"/>
            <a:ext cx="5081492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Канонический вид позволяет быстро читать свойства графика без длинных вычислений. Достаточно посмотреть на p, q и k, чтобы восстановить основную геометрию гиперболы.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37600" y="3391426"/>
            <a:ext cx="5081492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Упростить анализ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канонического вида и их смысл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Канонический вид позволяет сразу увидеть положение асимптот и характер ветвей.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канонической формы напрямую связаны с ключевыми элементами графика, поэтому по записи функции можно быстро восстановить её вид.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10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гиперболы одна центральная точка симметрии: через нее удобно сверять расположение ветвей и асимптот.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является центром симметрии графика и помогает проверить, правильно ли построены обе ветви.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10 класса; формула y=k/(x−p)+q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коэффициента k и расположение ветвей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коэффициента меняет не асимптоты, а только то, по какую сторону от них лежат ветви.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k дает одну ориентацию гиперболы, отрицательный — противоположную; это быстрый признак при построении.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10 класса; канонический вид y=k/(x−p)+q
</a:t>
            </a:r>
            <a:endParaRPr lang="en-US" sz="10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Пересечения с осями координат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11125" y="2359289"/>
            <a:ext cx="2492400" cy="18529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пересечение с осью Ox, приравнивают числитель к нулю и обязательно проверяют, не обращается ли при этом знаменатель в ноль.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308" y="1606387"/>
            <a:ext cx="2492400" cy="680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Нуль функции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27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найденная точка не принадлежит области определения, пересечение отсутствует. Такая проверка защищает от ошибок и помогает точнее построить эскиз.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27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319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с осью Oy ищут при x=0: если это значение допустимо, подставляют его в формулу и получают координаты точки графика.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319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оси Oy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графиком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Нуль функции — это значение аргумента, при котором y=0, а запрещенное значение связано с обращением знаменателя в ноль. Эти понятия нельзя смешивать.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разные значения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разрыва не принадлежит графику, поэтому нельзя соединять ветви через вертикальную асимптоту. На эскизе это должно быть хорошо видно.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 график через разрыв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учитывать знак коэффициента k, ветви могут оказаться по неверную сторону от асимптот. Это одна из самых частых причин неправильного чертежа.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Игнорируют знак k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коэффициентах ведет к неправильным прямым-ориентирам. В итоге график выглядит правдоподобно, но не соответствует уравнению и его свойствам.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находят асимптоты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181348"/>
            <a:ext cx="4417500" cy="22022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исследования функции y=(2x+1)/(x−3)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видно, что основные свойства функции можно получить сразу из формулы, не строя длинную таблицу значений.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сразу дает область определения, асимптоты и опорные точки; это ускоряет построение и уменьшает риск ошибок.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правилам преобразования дробно-рациональных выражений
</a:t>
            </a:r>
            <a:endParaRPr lang="en-US" sz="9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график по уравнению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анализе дробно-линейной функции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линейной и дробно-линейной функций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знаменателя меняет не только вид графика, но и способ его анализа: появляются разрыв, асимптоты и ограничение области определения.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Дробно-линейная функция существенно сложнее линейной: она требует учета разрыва и асимптот, а не только наклона прямой.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10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65306"/>
            <a:ext cx="493200" cy="4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37906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54114" y="1760755"/>
            <a:ext cx="43155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дробно-линейные зависимости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Производительность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анализе работы механизмов и процессов иногда нужно учитывать предельный эффект: значение функции приближается к границе, но не достигает ее.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 время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зависимости помогают описывать ситуации, где одна величина изменяется обратно по отношению к другой, но с учетом постоянного сдвига или ограничения диапазона.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Ограниченные модели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прикладных ситуациях дробно-линейный график удобно показывает разрыв и асимптоту, если модель не определена при некотором значении аргумента.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Растворы и концентрации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смеси и растворы дробно-линейная форма появляется, когда итоговая концентрация зависит от отношения величин и не может принимать любые значения.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правильного построения графика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должны быть четко отмечены вертикальная и горизонтальная асимптоты. Они задают границы, к которым ветви приближаются, но не пересекают их в точке разрыва.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Асимптоты подписаны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график записан в каноническом виде, точка (p, q) должна быть указана как центр симметрии. Она помогает проверить взаимное расположение двух ветвей.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симметрии найден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530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Нуль функции и точка пересечения с осью Oy должны соответствовать формуле и области определения. Если x=0 запрещен, пересечение с Oy отсутствует.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2530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Пересечения проверены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0616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ветвей должно согласоваться со знаком k: при одной ориентации они лежат по одну пару сторон от асимптот, при другой — по противоположную.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0616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Ветви расположены верно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График, который можно читать по формуле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дробно-линейную функцию можно анализировать без лишних построений: достаточно найти область определения, асимптоты, центр симметрии и несколько опорных точек. Эти шаги делают график понятным и предсказуемым.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2026-05-29T15:15:22Z</dcterms:created>
  <dcterms:modified xsi:type="dcterms:W3CDTF">2026-05-29T15:15:22Z</dcterms:modified>
</cp:coreProperties>
</file>