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84218"/>
            <a:ext cx="9144000" cy="245566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78625"/>
            <a:ext cx="64683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«Детство Никиты» А. Толстого: мир детства, дома и зимней природы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78945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о мальчике Никите: как зимняя усадьба и семейный быт превращаются в первые открытия.
</a:t>
            </a:r>
            <a:endParaRPr lang="en-US" sz="88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Алексей Толстой и место повести в литературе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Алексей Николаевич Толстой — писатель XX века, который внимательно вслушивался в детские воспоминания. «Детство Никиты» связана с собственными впечатлениями автора и относится к лирической прозе: важны настроение, чувства героя и точные наблюдения.
</a:t>
            </a:r>
            <a:endParaRPr lang="en-US" sz="9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отрывка: что видит и чувствует Никита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Никита смотрит на зимний день в усадьбе: замечает снег, тишину и свет, который делает всё вокруг особенно ясным. Впечатление кажется спокойным, потому что мир не угрожает.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225588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эпизода нет резких происшествий, зато есть поток ощущений. Ребёнок прислушивается, всматривается и словно открывает знакомое заново — удивляется, радуется, не торопится понять сразу.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189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впечатлений рождает любопытство: Никита тянется к мелочам дома и природы. Даже легкая тревожность не разрушает общего тона — всё равно сохраняются тепло и тишина.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2045151"/>
            <a:ext cx="4873500" cy="13760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Персонажи отрывка и их значение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отношения людей раскрывается ощущение семьи и уюта: каждый взрослый задаёт Никите свой «порядок» мира.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эпизода — взгляд Никиты; поддержку этому взгляду создают семейные роли: забота, порядок и привычный уклад.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характеристика по содержанию отрывка (без цитирования).
</a:t>
            </a:r>
            <a:endParaRPr lang="en-US" sz="7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Зимний усадебный мир как образ детства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и тишина во дворе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Снаружи всё будто выровнено: снег смягчает движения и делает пространство тише. Ребёнку легко почувствовать удивление от простых вещей — белизна и тишина работают как начало путешествия по миру.
</a:t>
            </a:r>
            <a:endParaRPr lang="en-US" sz="1002" dirty="0"/>
          </a:p>
        </p:txBody>
      </p:sp>
      <p:sp>
        <p:nvSpPr>
          <p:cNvPr id="9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в окнах и тепло дома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свет кажется живым: он собирает внимание и даёт ощущение безопасности. Важно, что уют не отделяет Никиту от природы — он помогает смотреть на зиму увереннее.
</a:t>
            </a:r>
            <a:endParaRPr lang="en-US" sz="1002" dirty="0"/>
          </a:p>
        </p:txBody>
      </p:sp>
      <p:sp>
        <p:nvSpPr>
          <p:cNvPr id="10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Простор усадьбы как будто сказка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Усадебный двор и дальние очертания дают ощущение простора. Для детского взгляда такая широта становится почти сказочной: мир открывается через наблюдательность, а не через события.
</a:t>
            </a:r>
            <a:endParaRPr lang="en-US" sz="100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преобладают в отрывке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 эпизода складывается из мягких впечатлений: ребёнок воспринимает происходящее как открытие, поэтому эмоции остаются светлыми.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места занимают удивление и радость; спокойствие поддерживает чувство защищённости, а тревога звучит слабо и кратко.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Художественная интерпретация по содержанию отрывка (распределение условное, по смысловым акцентам).
</a:t>
            </a:r>
            <a:endParaRPr lang="en-US" sz="7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625" y="1798083"/>
            <a:ext cx="249900" cy="2221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33063" y="1789450"/>
            <a:ext cx="209475" cy="23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64100" y="1809190"/>
            <a:ext cx="249900" cy="1999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20575" y="1789450"/>
            <a:ext cx="239400" cy="239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Никиты: черты характера героя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26162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Наблюдательность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Никита замечает детали, которые взрослому могли бы показаться обычными. Он «считывает» обстановку взглядом и вниманием, поэтому картина выходит живой и точной.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512862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эмоциональная реакция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быстро радуется и удивляется, а затем надолго запоминает сильные впечатления. Эмоции в отрывке помогают понимать происходящее, а не только украшать текст.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76409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Доверие к миру и людям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Никита относится к окружающему с открытостью: он не ищет скрытого подвоха. Поэтому восприятие становится искренним и цельным, а впечатления не превращаются в страх.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015330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Искренность детского взгляда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Никиту читатель видит мир таким, каким его воспринимает ребёнок: через простые ощущения, теплые связи и маленькие «почему». От этого эпизод кажется близким.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построен эпизод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впечатлений и внутреннего отклика Никиты (наблюдение → реакция → мысль → чувство тепла).
</a:t>
            </a:r>
            <a:endParaRPr lang="en-US" sz="111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детали в отрывке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Зрительные детали создают картину мира: снег, свет, белизна, простор и очертания дома. Благодаря им эпизод легко представить и «увидеть» глазами ребёнка.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2463596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 и звуковые штрихи: тишина, скрип, тихие домашние звуки. Они делают зимний день не статичным, а наполненным настроением и ожиданием покоя.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4665597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подробности не служат только украшением. Деталь помогает одновременно обозначить место действия и передать состояние героя — то, как ему кажется мир в этот момент.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6867599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внимание к мелочам учит читателя замечать простые вещи. В результате создаётся ощущение живой сцены, где природа и дом работают вместе на общий тон.
</a:t>
            </a:r>
            <a:endParaRPr lang="en-US" sz="98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9525" y="927886"/>
            <a:ext cx="8625000" cy="26636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выразительности в языке повести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Образность создаётся через конкретные способы описания: речь остаётся ясной, но помогает почувствовать красоту зимы и домашнее тепло.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689510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Образный язык в повести остаётся доступным: простые слова и выразительные приёмы поддерживают детское восприятие и эмоциональность текста.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59525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художественных приёмов по описательному характеру отрывка.
</a:t>
            </a:r>
            <a:endParaRPr lang="en-US" sz="7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4956000" cy="89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и семья в повести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в «Детстве Никиты» — пространство безопасности: здесь тепло, понятный порядок и забота. Семейный быт показан через обычные действия взрослых, спокойные разговоры и внимание к ребенку, который учится всему через наблюдение.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 близкими Никита чувствует себя защищённым. Именно домашняя атмосфера делает зимний мир не пугающим, а доверительным. Усадебные стены и повседневные дела становятся для героя первым «объяснением» жизни.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в мире Никиты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эпизоде «градус» переживаний задают природа и внутренний мир героя: через них ощущается тишина, свет и защищённость. Дом и семья поддерживают это настроение, а игра показывает детскую естественность.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Бары показывают связку: природа создаёт внешнюю картину, а чувства Никиты превращают её в личное переживание. Дом и семья усиливают ощущение устойчивости, игра добавляет живое детское измерение.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Учительский анализ отрывка: распределение по смысловой значимости (условные баллы), без статистических данных.
</a:t>
            </a:r>
            <a:endParaRPr lang="en-US" sz="7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взросления в небольшом эпизоде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65850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Никита замечает детали зимнего дня: что происходит вокруг и как это выглядит. Внимание ребёнка сосредоточено на конкретном — на том, что можно увидеть глазами и почувствовать настроением.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672025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Осмысление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 небольшом эпизоде Никита делает первый вывод, как будто пробует объяснить мир самому себе. Он соотносит то, что видит, с тем, что уже чувствует и знает.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2468947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чувствами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Впечатления сразу соединяются с переживаниями: появляется радость, спокойствие или лёгкое удивление. Так герой начинает понимать не только «что видно», но и «как это на него влияет».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875113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 пониманию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становится опытом: образ запоминается и встраивается в внутреннюю картину жизни. Это движение от простого взгляда к пониманию и есть начало взросления героя.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1987816"/>
            <a:ext cx="4873500" cy="149071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создает настроение эпизода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особенности повествования создают спокойствие, мягкость и ощущение доверия к жизни в небольшом зимнем эпизоде.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складывается не из событий, а из сочетания взгляда ребёнка, тишины зимы и домашней защищённости: вместе они делают эпизод эмоционально целостным.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Структурный анализ текста и приёмов повествования (обобщение по отрывку).
</a:t>
            </a:r>
            <a:endParaRPr lang="en-US" sz="7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повести: простота и точность
</a:t>
            </a:r>
            <a:endParaRPr lang="en-US" sz="221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525150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Синтаксис в повести обычно ясный и плавный, без перегруженности сложными фразами. Благодаря этому текст легко читать вслух, и внимание школьника остаётся на сути наблюдений Никиты.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481075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подобраны так, чтобы передавать детские впечатления и живые картины: снег, свет, очертания дома, домашние звуки. Точность помогает представить сцену без лишних объяснений и эмоции работают сразу.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3437000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Простота языка не делает текст «плоским»: она усиливает выразительность. Образность поддерживает эмоциональную точность, поэтому даже маленький эпизод становится запоминающимся и тёплым.
</a:t>
            </a:r>
            <a:endParaRPr lang="en-US" sz="98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впечатления к пониманию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формирования личного опыта Никиты: наблюдение → переживание → запоминание → вывод.
</a:t>
            </a:r>
            <a:endParaRPr lang="en-US" sz="111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«Детство Никиты» важно для школьного чтения
</a:t>
            </a:r>
            <a:endParaRPr lang="en-US" sz="2212" dirty="0"/>
          </a:p>
        </p:txBody>
      </p:sp>
      <p:sp>
        <p:nvSpPr>
          <p:cNvPr id="5" name="Text 2"/>
          <p:cNvSpPr txBox="1"/>
          <p:nvPr/>
        </p:nvSpPr>
        <p:spPr>
          <a:xfrm>
            <a:off x="261700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показывает, что литература передаёт не только события, но и чувства, настроение и память о доме. Это делает чтение ближе личному опыту школьников: многое из описанного узнаётся по собственным ощущениям.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3766805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взросления, семьи и открытия мира особенно важна для класса 6–го, потому что связана с вопросами «как я вижу» и «как я начинаю понимать». У Никиты это происходит шаг за шагом.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1382460"/>
            <a:ext cx="65112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помогает увидеть детство как особый и очень важный этап жизни человека. Через простой зимний день заметно, как формируется внутренний мир ребёнка и как он учится понимать окружающее.
</a:t>
            </a:r>
            <a:endParaRPr lang="en-US" sz="98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опоры смысла в отрывке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показывает: природа задаёт фон и красоту, семья даёт тепло и защиту, а внутренние чувства Никиты соединяют всё в цельный переживаемый образ.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совпадают по важности: без природной картины и без домашней опоры чувства героя не звучали бы так ясно. Поэтому три линии работают как единое целое.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Учительский анализ отрывка: условная шкала значимости (без измерений в тексте).
</a:t>
            </a:r>
            <a:endParaRPr lang="en-US" sz="7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5204650" y="1710750"/>
            <a:ext cx="36777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в эпизоде держатся на нескольких ключевых элементах, которые формируют настроение Никиты. Именно они превращают простую зимнюю картину в важную жизненную память.
</a:t>
            </a:r>
            <a:endParaRPr lang="en-US" sz="1022" dirty="0"/>
          </a:p>
        </p:txBody>
      </p:sp>
      <p:sp>
        <p:nvSpPr>
          <p:cNvPr id="5" name="Text 2"/>
          <p:cNvSpPr txBox="1"/>
          <p:nvPr/>
        </p:nvSpPr>
        <p:spPr>
          <a:xfrm>
            <a:off x="5204650" y="3751475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28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смысловых опор, выделенных в анализе к слайдам 12 и 18 (без внешней статистики).
</a:t>
            </a:r>
            <a:endParaRPr lang="en-US" sz="628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120842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2669675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мы видим эти пять опор детского мира вместе, становится понятна ценность маленьких впечатлений, которые остаются с человеком надолго.
</a:t>
            </a:r>
            <a:endParaRPr lang="en-US" sz="199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чему учит отрывок из «Детства Никиты»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Отрывок показывает детство светлой и значимой частью жизни человека. Через Никиту, зимнюю усадьбу и тёплую атмосферу семьи раскрываются дом, память, наблюдательность и взросление — понятно школьникам благодаря точным деталям и искреннему взгляду.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2026-05-15T04:56:48Z</dcterms:created>
  <dcterms:modified xsi:type="dcterms:W3CDTF">2026-05-15T04:56:48Z</dcterms:modified>
</cp:coreProperties>
</file>