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0020" y="238187"/>
            <a:ext cx="4271464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наследственность, разнообразие и здоровье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ДНК формирует признаки, болезни и наследственные различия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генетика человека стала ключевой наукой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расшифровки структуры ДНК генетика объединила биологию и медицину. Сегодня она помогает объяснять наследование признаков, находить причины болезней и оценивать риски для человека и семьи.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99" y="30545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гены и хромосомы как основа наследственности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записывает наследственные сведения с помощью четырёх нуклеотидов. Их последовательность определяет, какие белки и РНК будут синтезироваться в клетке.
</a:t>
            </a:r>
            <a:endParaRPr lang="en-US" sz="997" dirty="0"/>
          </a:p>
        </p:txBody>
      </p:sp>
      <p:sp>
        <p:nvSpPr>
          <p:cNvPr id="15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единица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в котором содержится инструкция для синтеза белка или функциональной молекулы РНК. Именно гены напрямую связаны с признаками организма.
</a:t>
            </a:r>
            <a:endParaRPr lang="en-US" sz="1083" dirty="0"/>
          </a:p>
        </p:txBody>
      </p:sp>
      <p:sp>
        <p:nvSpPr>
          <p:cNvPr id="16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упаковывают ДНК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хромосом, объединённых в 23 пары. Двадцать две пары являются аутосомами, а одна пара определяет пол и содержит половые хромосомы.
</a:t>
            </a:r>
            <a:endParaRPr lang="en-US" sz="1151" dirty="0"/>
          </a:p>
        </p:txBody>
      </p:sp>
      <p:sp>
        <p:nvSpPr>
          <p:cNvPr id="17" name="Text 5"/>
          <p:cNvSpPr txBox="1"/>
          <p:nvPr/>
        </p:nvSpPr>
        <p:spPr>
          <a:xfrm>
            <a:off x="604356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от 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ребёнок получает по одной копии каждой хромосомы от матери и отца. Поэтому наследственные признаки формируются как результат сочетания двух генетических наборов.
</a:t>
            </a:r>
            <a:endParaRPr lang="en-US" sz="1045" dirty="0"/>
          </a:p>
        </p:txBody>
      </p:sp>
      <p:sp>
        <p:nvSpPr>
          <p:cNvPr id="18" name="Text 6"/>
          <p:cNvSpPr txBox="1"/>
          <p:nvPr/>
        </p:nvSpPr>
        <p:spPr>
          <a:xfrm>
            <a:off x="6231978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определяют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последовательности ДНК создают индивидуальные особенности людей. Даже небольшие изменения в генах могут менять внешний вид, обмен веществ и предрасположенность к заболеваниям.
</a:t>
            </a:r>
            <a:endParaRPr lang="en-US" sz="9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675" y="1670354"/>
            <a:ext cx="3013051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генетический материал в клетке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часть наследственной информации расположена в митохондриях. Она передаётся преимущественно по материнской линии, что важно для изучения семейного происхождения.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ДНК сосредоточена в ядре и находится там в компактной форме. Такая упаковка позволяет хранить огромный объём информации и точно передавать его при делении клетки.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уместны ядро, двойная спираль ДНК, хромосома и митохондрия. Вместе они показывают, где и в каком виде хранится генетическая информация.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 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состоянии ДНК связана с белками и образует хроматин. Перед делением клетка уплотняет его в хромосомы, которые хорошо различимы под микроскопом.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генетической информации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молекулярные изменения могут затронуть целый организм и проявиться в фенотипе.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заметнее последствия даже малых изменений в ДНК.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молекулярной генетике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299" y="29656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у 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9644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Аутосомно-доминантный тип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наследования достаточно одной изменённой копии гена. Признак или болезнь часто проявляются в каждом поколении и одинаково встречаются у мужчин и женщин.
</a:t>
            </a:r>
            <a:endParaRPr lang="en-US" sz="1092" dirty="0"/>
          </a:p>
        </p:txBody>
      </p:sp>
      <p:sp>
        <p:nvSpPr>
          <p:cNvPr id="14" name="Text 3"/>
          <p:cNvSpPr txBox="1"/>
          <p:nvPr/>
        </p:nvSpPr>
        <p:spPr>
          <a:xfrm>
            <a:off x="3414398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Аутосомно-рецессивный тип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заболевание развивается только при наличии двух изменённых копий гена. Родители могут быть здоровыми носителями и не подозревать о риске для детей.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22557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 X-хромосомой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типе наследования чаще болеют мальчики, потому что у них одна X-хромосома. Если в ней есть мутация, она сразу проявляется.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96446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передаётся ребёнку только от матери. Поэтому такие признаки и заболевания прослеживаются по материнской линии и не передаются через отца.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6225576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цвет кожи и многие особенности обмена веществ определяются не одним геном, а множеством генов и влиянием среды. Их наследование сложнее и менее предсказуемо.
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наследования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различаются механизмы передачи, семейный рисунок признака и примеры наследственных заболеваний.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наследоваться по разным схемам, поэтому семейный анамнез важен для точной оценки риска.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наследования в человеке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наследственное заболевание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мутации в ДНК до клинических проявлений и различия между носительством и тяжёлыми формами.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1294002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их биологическое значение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точечными, вставками, делециями, дупликациями и крупными перестройками хромосом. Они затрагивают отдельные буквы ДНК или большие участки наследственного материала.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98350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мутации вредны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мутаций не влияет на организм, потому что не меняет работу гена заметным образом. Другие, наоборот, нарушают синтез белка и вызывают болезнь.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6440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мутации повышают приспособленность организма к среде. Именно они создают наследственную изменчивость, на которой основаны естественный отбор и эволюционные изменения.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2936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природы мутаций помогает объяснить происхождение наследственных болезней и показывает, почему генетическое разнообразие является нормой для живых организмов.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304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берутся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возникают случайно при копировании ДНК или под действием мутагенов. К ним относятся ультрафиолетовое излучение, ионизирующая радиация, некоторые химические вещества и вирусы.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некоторых наследственных нарушений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наследственных болезней зависит от типа мутации, пола, возраста родителей и особенностей популяции.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редкие нарушения имеют значимое медицинское и семейное значение, поэтому ранняя диагностика особенно важна.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и общеизвестные эпидемиологические оценки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образца к последовательности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лабораторию поступает кровь или слюна, а затем прибор для секвенирования «считывает» фрагменты ДНК. Полученные сигналы превращаются в цифровой набор данных, который можно сравнить с эталонным геномом человека.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редких вариантов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Панели генов, экзомное и полногеномное секвенирование помогают находить даже редкие мутации. Такой подход особенно полезен, когда симптомы не позволяют сразу заподозрить конкретное наследственное заболевание.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 компьютере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выполняет биоинформатика: специальные программы сопоставляют последовательности с референсным геномом и выделяют отличия. Именно здесь врач получает интерпретируемый результат, пригодный для диагностики и дальнейшего наблюдения.
</a:t>
            </a:r>
            <a:endParaRPr lang="en-US" sz="94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технологии: как читают ДНК сегодня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044" y="1611696"/>
            <a:ext cx="4700269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диагностики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метод «видит» свой уровень изменений: от целой хромосомы до одной буквы ДНК.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перестройки выявляют цитогенетические методы, а точные изменения в ДНК — ПЦР и секвенирование; выбор теста зависит от задачи и уровня предполагаемого дефекта.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молекулярной генетике и клинической диагностике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скрининга к раннему лечению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Пренатальный скрининг
</a:t>
            </a:r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и биохимические тесты на ранних сроках оценивают вероятность хромосомных аномалий и помогают выделить группы повышенного риска.
</a:t>
            </a:r>
            <a:endParaRPr lang="en-US" sz="1064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Уточняющая диагностика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НИПТ, амниоцентез или биопсия хориона позволяют получить более точные данные о генетическом состоянии плода, если скрининг вызывает подозрение.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Первые дни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проводят сразу после рождения, чтобы не пропустить наследственные нарушения обмена веществ, которые долго могут протекать скрыто.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Раннее вмешательство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фенилкетонурии, врождённом гипотиреозе и других болезнях своевременная терапия снижает риск тяжёлых осложнений и задержки развития.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генетическое консультирование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от сбора семейных данных до обсуждения вариантов дальнейших решений.
</a:t>
            </a:r>
            <a:endParaRPr lang="en-US" sz="210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онкология: когда наследственность повышает риск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тестирование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отличить случайный онкологический риск от наследственной предрасположенности. Это влияет на частоту обследований, выбор профилактики и тактику наблюдения для родственников.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BRCA1 и BRCA2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изменения в BRCA1 и BRCA2 нарушают защиту клетки от накопления повреждений ДНК. Это повышает вероятность рака молочной железы и яичников, особенно при семейных случаях заболевания.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семейного анамнеза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опухоли повторяются в нескольких поколениях, врач обращает внимание на возможную наследственную форму. В таких случаях генетическое консультирование становится частью онкологической помощи.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Линча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нарушениях генов репарации ДНК возрастает риск опухолей кишечника и ряда других органов. Такой вариант наследственной предрасположенности требует внимательного наблюдения и раннего скрининга.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генетического тестирования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риски особенно заметны, когда анализ затрагивает не только пациента, но и его родственников, а также будущие решения семьи.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не с самим тестом, а с тем, как хранить, объяснять и использовать полученную информацию.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ключевых этических проблем в генетическом тестировании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19" y="1318084"/>
            <a:ext cx="2533775" cy="32164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 и происхождение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020500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изучает, как часто встречаются разные варианты генов в группах людей. Эти различия помогают понять историю изоляции, смешения популяций и действие отбора.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975563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дрейф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людей по планете, случайные изменения частот генов и влияние среды постепенно формировали генетическое разнообразие современных популяций. Так реконструируют древние пути расселения Homo sapiens.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0627" y="1903350"/>
            <a:ext cx="1779600" cy="25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 и гаплогруппы показывают, что современные люди имеют общих предков и связаны между собой множеством ветвей родства. Это подтверждает единство вида при различиях между популяциями.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развития генетики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растёт применение генетики там, где можно соединить данные ДНК, вычислительный анализ и клиническое решение для конкретного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указывает на переход от общих подходов к персонализированным: чем точнее анализ, тем шире возможности терапии и профилактики.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тенденции развития направлений генетики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971" y="1611696"/>
            <a:ext cx="447570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генетических заболеваний и их признаков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наследственные нарушения различаются по типу дефекта, способу передачи и возрасту проявления, но все требуют точного подтверждения.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клиническая картина может иметь разную генетическую причину, поэтому метод подтверждения выбирают по предполагаемому уровню нарушения — ген, хромосома или обмен веществ.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наследственным и хромосомным заболеваниям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наука о наследственности и точной медицине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как передаются признаки, почему возникают болезни и как современные технологии помогают находить риски раньше симптомов. Чем лучше мы понимаем ДНК, тем точнее становятся профилактика, диагностика и лечение.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2026-06-01T18:12:21Z</dcterms:created>
  <dcterms:modified xsi:type="dcterms:W3CDTF">2026-06-01T18:12:21Z</dcterms:modified>
</cp:coreProperties>
</file>