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Микроэволюция: от наследственной изменчивости к образованию новых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изменения внутри популяций постепенно меняют сам вид.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начинается с 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происходит не с отдельной особью, а с популяцией. Именно в ее генофонде накапливаются мутации, рекомбинации, отбор и случайные изменения, которые со временем могут разделить один вид на несколько линий.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мутаций и комбинативных сочетаний аллелей отбору просто нечего закреплять: именно разнообразие делает микроэволюцию возможной.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источника наследственной изменчивости обеспечивают разнообразие признаков в популяции.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меняет частоты признаков в популяции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повышает выживаемость или успех размножения, его носители оставляют больше потомства. В результате такой вариант постепенно становится более распространённым в популяции.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снижающие приспособленность, обычно передаются реже. Они не исчезают мгновенно, но их частота уменьшается по мере действия отбора в конкретных условиях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 антибиотикам, индустриальный меланизм у березовой пяденицы и адаптации животных к среде хорошо показывают, как отбор меняет популяции на практике.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школьному курсу биологии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микроэволюции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измерения, а сравнительную значимость факторов в школьной модели микроэволюции.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задает направленность изменений, а дрейф, миграции и изоляция определяют их скорость и итог.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 эффект основателя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колебания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 — это случайное изменение частот аллелей. Он особенно заметен в малых популяциях, где даже нейтральные или вредные варианты могут распространиться без преимуществ.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новую территорию заселяет небольшая группа особей, ее генофонд оказывается неполным. Потомки наследуют случайно выбранный набор аллелей, поэтому состав популяции быстро смещается.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Бутылочное горлышко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катастроф, эпидемий или массовой охоты численность может резко упасть. Выжившие особи не отражают исходное разнообразие, и случайность начинает сильнее влиять на эволюцию.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не обязательно ведет к приспособлению. Он может закреплять даже невыгодные аллели и усиливать различия между изолированными группами, особенно при малой численности.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изоляции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горы, острова и ледники физически разделяют популяции. Когда обмен генами прекращается, различия накапливаются быстрее и путь к видообразованию становится короче.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могут жить в разных местообитаниях и использовать разные ресурсы. Даже без видимого барьера они редко встречаются, поэтому скрещивание происходит все реже.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сроки размножения не совпадают, особи не встречаются в период, когда возможно оплодотворение. Так возникает изоляция, связанная с сезонностью, климатом или суточной активностью.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Поведенческая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животных решающую роль играют сигналы ухаживания, звуки, запахи и ритуалы. Несовпадение поведения делает спаривание маловероятным даже при совместном обитании.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микроэволюция приводит к новому виду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накопление наследственных изменений и влияние генного потока на скорость расхождения популяций.
</a:t>
            </a:r>
            <a:endParaRPr lang="en-US" sz="15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Репродуктивные барьеры между популяциями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Докопуляционные барьеры не дают особям встретиться, узнать друг друга или успешно спариться. К ним относятся различия в поведении, сроках размножения, строении органов и местообитаниях.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спаривания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Посткопуляционные барьеры проявляются уже после оплодотворения. Гибриды могут быть нежизнеспособными, хуже приспособленными или не способными оставить потомство, поэтому обмен генами не восстанавливается.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скрещивания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 — мул, гибрид лошади и осла. Он жизнеспособен, но обычно стерилен, поэтому не может передать свой генетический набор следующему поколению.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стерильности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надежнее барьеры, тем труднее популяциям вновь смешаться. Это закрепляет различия, накопленные в ходе микроэволюции, и приближает образование нового вида.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смысл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931008"/>
            <a:ext cx="4894200" cy="2840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изоляции и их роль в видообразовании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формы изоляции по-разному ограничивают обмен генами, но все они способствуют расхождению популяций.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сохраняется изоляция, тем сильнее накапливаются различия и тем выше вероятность появления нового вида.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" y="1355269"/>
            <a:ext cx="2313386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вокруг барьера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горного массива или водной преграды популяции расселяются по цепочке соседних территорий. Каждая группа почти не отличается от соседней, поэтому скрещивание еще возможно. Но по мере удаления признаки постепенно расходятся, и крайние формы уже не узнают друг друга как партнеров.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крайние группы уже не совместимы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противоположных концах такого ареала изменения накапливаются сильнее, чем у ближайших соседей. В итоге крайние популяции перестают успешно скрещиваться, хотя между промежуточными звеньями сохраняется связь. Это наглядно показывает, как изоляция и малые различия могут привести к новому виду.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Кольцевые формы как пример постепенного расхождения
</a:t>
            </a:r>
            <a:endParaRPr lang="en-US" sz="2161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711" y="767025"/>
            <a:ext cx="3596877" cy="359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67100" y="767001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Галапагосских островах разные популяции вьюрков заняли отдельные экологические ниши. Различия в форме клюва связаны с типом пищи и сделали близкие формы лучше приспособленными к конкретным условиям.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267100" y="2005032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цихлиды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озёрах Африки множество видов цихлид возникло сравнительно быстро. Разнообразие кормовых ресурсов, местообитаний и брачного поведения ускоряло расхождение популяций даже при близком родстве.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100" y="3225497"/>
            <a:ext cx="4524900" cy="1018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удвоение числа хромосом может сразу нарушить скрещивание с исходной формой. Поэтому полиплоидия нередко создаёт новый вид быстрее, чем постепенное накопление мелких отличий.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видообразования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качественная оценка по общим эволюционным закономерностям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видообразования у разных групп организмов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не только с наследственностью, но и с продолжительностью поколения, числом потомков и частотой появления изолированных популяций.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цикл жизни и сильнее механизмы быстрой изоляции, тем быстрее накапливаются новые признаки и формируются виды.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адаптация ведёт к расхождению популяций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разные группы продолжают жить в неодинаковых условиях, их признаки расходятся всё сильнее. Это снижает обмен генами и подготавливает почву для появления репродуктивной изоляции.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сталкивается с новыми условиями: другим кормом, климатом, влажностью, освещённостью или давлением хищников. Естественный отбор начинает поддерживать признаки, полезные именно в этой обстановке.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часть особей лучше использует определённую нишу и начинает отличаться по строению, поведению или срокам размножения. Различия усиливаются даже без полного пространственного разделения.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71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микроэволюции в природе и в опыте
</a:t>
            </a:r>
            <a:endParaRPr lang="en-US" sz="2371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примеры из учебной и лабораторной практики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изменение частот аллелей и признаков можно зафиксировать в природных популяциях и в лабораторных условиях.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наблюдаема непосредственно: от устойчивости к препаратам до появления новых форм в контролируемом отборе.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популяции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отражает, как часто в популяции встречаются разные аллели. При микроэволюции эти соотношения сдвигаются под действием отбора, дрейфа генов и миграций.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 гетерозиготность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распределение аллелей, но и сочетания генов в генотипах. Изменение доли гомозигот и гетерозигот влияет на разнообразие признаков и устойчивость популяции.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маркеры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маркеры позволяют сравнивать родство популяций и обнаруживать скрытые различия между близкими видами. Это особенно важно, когда внешне они почти неразличимы.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локальной адаптации к новому виду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микроэволюционных изменений в популяции при длительной изоляции и отборе
</a:t>
            </a:r>
            <a:endParaRPr lang="en-US" sz="15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скрещивания потомство может оказаться слабым, нежизнеспособным или стерильным. В таком случае гибридизация не объединяет популяции, а лишь подтверждает наличие между ними барьеров.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не всегда жизнеспособны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1772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гибриды наследуют удачное сочетание признаков и получают преимущество в новой среде. Тогда скрещивание не тормозит эволюцию, а расширяет исходный набор вариантов для отбора.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как источник разнообразия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9985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гибридизация и полиплоидия встречаются особенно часто. Удвоение хромосом может сразу изолировать новую форму от исходных популяций и ускорить образование вида.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роль у растений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гибридизация не всегда разрушает видообразование
</a:t>
            </a:r>
            <a:endParaRPr lang="en-US" sz="2500" dirty="0"/>
          </a:p>
        </p:txBody>
      </p:sp>
      <p:sp>
        <p:nvSpPr>
          <p:cNvPr id="16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факторов микроэволюции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ускоряющие и замедляющие видообразование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группы могут расходиться быстро или почти не изменяться — всё зависит от сочетания изоляции, отбора и обмена генами.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изоляция и отбор сильнее генного потока, видообразование ускоряется; при широком обмене генами оно заметно замедляется.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 — путь к разнообразию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показывает, как мелкие наследственные изменения, отбор, дрейф и изоляция постепенно перестраивают популяции. Из таких шагов вырастает возникновение новых видов и всё богатство живой природы.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2026-06-01T17:44:42Z</dcterms:created>
  <dcterms:modified xsi:type="dcterms:W3CDTF">2026-06-01T17:44:42Z</dcterms:modified>
</cp:coreProperties>
</file>