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природопользование в истории человечества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взаимодействия человека с природой и вызовов устойчивого развития.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освоение природных ресурсов человечеством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человек использовал природу для выживания: охота и собирательство сменились земледелием и скотоводством. Научно-технический прогресс расширил возможности преобразования окружающей среды.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собирательство — первые источники пропитания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люди добывали пищу путем охоты на животных и сбора дикорастущих растений. Эти способы минимально влияли на природу, т.к. группы были малыми и передвигались по территориям.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пресной воды в жизни племён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была ключевым ресурсом и фактором расселения. Ранние сообщества селились около рек и озёр, что обеспечивало стабильное снабжение и способствовало развитию рыболовства.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постоянных поселений и экологическое равновесие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Мобильный образ жизни снижал нагрузку на экосистемы, позволяя природе восстанавливаться. Постоянных изменений ландшафта тогда почти не происходило.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способы взаимодействия человека с природой
</a:t>
            </a:r>
            <a:endParaRPr lang="en-US" sz="22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возникновение первых цивилизаций
</a:t>
            </a:r>
            <a:endParaRPr lang="en-US" sz="2686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10 000 лет назад: Неолитическая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кочевого образа жизни к оседлости и началу возделывания культурных растений.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скотоводства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животных обеспечило стабильные источники пищи и рабочую силу.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ирригационных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орошения способствовало увеличению урожаев и расширению посевных площадей.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древних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поселений в долинах рек Нила, Тигра и Евфрата как центров цивилизаций.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мир: достижение технологий и их влияние на природу
</a:t>
            </a:r>
            <a:endParaRPr lang="en-US" sz="2122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орошения и земледелия в Египте и Месопотамии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строительство каналов и плотин обеспечивало наливные земли, но приводило к засолению почв и эрозии.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металлов и каменное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и серебряные рудники использовались для производства инструментов и украшений. Каменные сооружения требовали масштабной вырубки лесов.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водных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и водяные насосы способствовали снабжению городов, но изменяли естественный гидрологический баланс регионов.
</a:t>
            </a:r>
            <a:endParaRPr lang="en-US" sz="1152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изменения природопользования и первые охранные меры
</a:t>
            </a:r>
            <a:endParaRPr lang="en-US" sz="2912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V–X вв.: Расширение пашни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распашка лесов и целинных земель для выращивания рожи и пшеницы.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X–XIII вв.: Сокращение лесов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500 лет площадь лесов уменьшилась примерно на 30%, что привело к проблемам с почвой.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XIII–XV вв.: Введение охранных декретов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указы ограничивали вырубку лесов и регулировали рыболовство для сохранения ресурсов.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сады как пример рационального 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выращивали разнообразные культуры, применяли севооборот и заботились о почве.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 Китая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Дамбы на реке Хуанхэ и террасное земледелие способствовали плодородию земель, но вмешательство в русловую систему вызывало наводнения.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Агроэкологические практики майя и ацтеков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горных террас и плавучих полей чинамп обеспечивало урожайность в сложных условиях.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каналы (кяризы) Ирана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подземные каналы транспортировали воду на большие расстояния, способствуя орошению и заселению засушливых территорий.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 природопользования в разных регионах мира
</a:t>
            </a:r>
            <a:endParaRPr lang="en-US" sz="22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и воздействие на природные ландшафты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металлургии и энергетических мельниц повысило производительность, расширив сельскохозяйственные возможности.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осушение болот увеличило площадь пахотных земель, но повлияло на влажность и биоразнообразие.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привёл к интенсивной вырубке лесов и добыче ресурсов, усиливая нагрузку на экосистемы.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территорий продвигало культурные практики, но часто сопровождалось нарушением природного равновесия.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исторического развития природопользования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и масштаб изменений в освоении ресурсов человеком.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 их влияние на природопользование
</a:t>
            </a:r>
            <a:endParaRPr lang="en-US" sz="1881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Америки и масштабные изменения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поселенцы вырубали первичные леса, внедряли новые культуры и скотоводство, что радикально меняло экосистемы и виды землепользования.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традиционных лесопользовательских методик коренных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индейцев заменялись европейскими практиками, что приводило к снижению биоразнообразия и нарушению баланса природных сообществ.
</a:t>
            </a:r>
            <a:endParaRPr lang="en-US" sz="901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флоры и фауны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свиньи и сорные растения из Европы захватывали новые территории, конкурируя с местными видами и изменяя естественные сообщества.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её последствия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революция XVIII–XIX веков радикально изменила способы природопользования. В Европе массовое применение угля и железа, а также паровые машины стали основой промышленного роста и увеличили выбросы углекислого газа.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урбанизация сопровождались значительным загрязнением воздуха и снижением лесных массивов. Вырубка лесов и строительство железных дорог значительно повлияли на экосистемы, вызвав сокращение численности многих видов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Взрывной рост потребления ресурсов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нефть, газ и электричество стали ключевыми составляющими экономики. Автомобилизация и массовое производство материалов, таких как пластик, увеличили нагрузку на природные ресурсы, способствуя быстрым изменениям в экологии.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Химизация сельского хозяйства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химикатов, удобрений и пестицидов повысило урожайность, но вызвало загрязнение почв и водоемов. Это повлияло на биоразнообразие и вызывало локальные экологические проблемы в аграрных регионах.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катастрофы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смог 1952 года и авария на Чернобыльской АЭС 1986 года стали знаковыми событиями, подчеркнувшими опасность промышленного и ядерного загрязнения для здоровья человека и природы.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ресурсоёмкое общество и экологические последствия
</a:t>
            </a:r>
            <a:endParaRPr lang="en-US" sz="2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экологического движения и международные инициативы
</a:t>
            </a:r>
            <a:endParaRPr lang="en-US" sz="272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3372825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 — Создание Баргузинского заповедника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 мире заповедник в России стал началом систематической охраны природных территорий и сохранения редких видов животных и растений.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2219443" y="2892341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 — Конференция ООН в Стокгольме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Заседание впервые выделило экологию как глобальную проблему, инициировав международное сотрудничество в охране окружающей среды.
</a:t>
            </a:r>
            <a:endParaRPr lang="en-US" sz="921" dirty="0"/>
          </a:p>
        </p:txBody>
      </p:sp>
      <p:sp>
        <p:nvSpPr>
          <p:cNvPr id="11" name="Text 4"/>
          <p:cNvSpPr txBox="1"/>
          <p:nvPr/>
        </p:nvSpPr>
        <p:spPr>
          <a:xfrm>
            <a:off x="4258885" y="2430300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— Киотский протокол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 по сокращению выбросов парниковых газов для борьбы с изменением климата подписало множество стран.
</a:t>
            </a:r>
            <a:endParaRPr lang="en-US" sz="984" dirty="0"/>
          </a:p>
        </p:txBody>
      </p:sp>
      <p:sp>
        <p:nvSpPr>
          <p:cNvPr id="12" name="Text 5"/>
          <p:cNvSpPr txBox="1"/>
          <p:nvPr/>
        </p:nvSpPr>
        <p:spPr>
          <a:xfrm>
            <a:off x="6308035" y="1949750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 по 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современный договор, направленный на ограничение глобального потепления и переход на устойчивые источники энергии.
</a:t>
            </a:r>
            <a:endParaRPr lang="en-US" sz="9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рынок и давление на природу в XXI веке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мирового спроса на металлы для электроники и аккумуляторов активизировало добычу, что приводит к деградации почв и загрязнению водных ресурсов.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30 лет площадь тропических лесов сократилась примерно на 10%, что существенно снижает биологическое разнообразие и влияет на климатические процессы.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формы землепользования исчезают, вместе с ними теряются уникальные экосистемы и виды, ежегодно исчезает до 150 животных 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структуры энергопотребления в мире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 демонстрируют быстрый рост после 2010 года, но по-прежнему занимают малую долю в общем энергетическом балансе.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постепенный переход от традиционных видов топлива к более экологичным, однако уголь остаётся значимым ресурсом.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BP Statistical Review of World Energy,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кризисы: примеры и масштабы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Аральского моря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Азии более 60% водной площади Аральского моря утрачено из-за перенаправления рек для ирригации хлопковых плантаций. Это привело к экологической и социальной катастрофе.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эрозия почв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около 2 миллиардов тонн верхнего плодородного слоя почвы уносятся ветром и водой, что снижает плодородие и вызывает загрязнение окружающей среды.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тропических лесов Амазонии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сокращаются на 1 миллион гектаров ежегодно, что угрожает исчезновением примерно 10% глобального биологического разнообразия и влияет на климат Земли.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к устойчивому природопользованию
</a:t>
            </a:r>
            <a:endParaRPr lang="en-US" sz="325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предполагает баланс между потребностями человека и охраной природы, исключая истощение экосистем и ресурсов для будущих поколений.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национальном уровне в России реализуются проекты по восстановлению лесов, охране водных ресурсов и развитию систем раздельного сбора отходов.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ООН, такие как Повестка XXI века и Цели устойчивого развития до 2030 года, задают глобальные ориентиры рационального природопользования.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сохранению уникальных природных объектов, таких как озеро Байкал, с целью поддержания экологического баланса и биоразнообразия.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33546"/>
            <a:ext cx="3929100" cy="1323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неравенство в природопользовании: количественные показатели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значительные различия в уровнях потребления и нагрузке на природу между развитыми и развивающимися странами.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на природные ресурсы приходится на страны с высоким уровнем потребления, что требует дифференцированных подходов к экологии.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ЮНЕП, 2020 год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акция «Посади своё дерево»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инициатива вовлекает тысячи школьников в посадку деревьев, формируя понимание важности лесов и личной ответственности за природу с ранних лет.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раздельному сбору мусора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образовательных программ в школах способствует развитию у молодежи осознанного отношения к отходам и экологической культуре.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фильмы о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такие как «Дом» Яна Артюса-Бертрана и «Планета Земля» BBC, играют важную роль в привлечении внимания к глобальным экологическим проблемам и формируют ценности у широкой аудитории.
</a:t>
            </a:r>
            <a:endParaRPr lang="en-US" sz="1134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формирование экологических ценностей
</a:t>
            </a:r>
            <a:endParaRPr lang="en-US" sz="24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— залог будущего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природопользования учит, что только сбалансированный и ответственный подход позволит сохранить ресурсы и биоразнообразие для устойчивого развития человечества.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2026-05-10T04:25:02Z</dcterms:created>
  <dcterms:modified xsi:type="dcterms:W3CDTF">2026-05-10T04:25:02Z</dcterms:modified>
</cp:coreProperties>
</file>