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сложная среда для разнообразных живых существ, влияющих друг на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среда обитания: основные идеи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— это место или организм, где живут и развиваются разные существа. Сюда входят вода, земля, воздух и сами организмы, например, бактерии в кишечнике или клещи на коже.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среды обитания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дом для многих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микроорганизмов в теле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 на поверхности тела человека живут тысячи видов бактерий и грибков. Они помогают в пищеварении и защищают от вредных микробов.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— незваные гости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существа, например вши или глисты, используют организм хозяина для питания и размножения, нанося при этом вред здоровью.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симбионтных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микробы живут в теле человека взаимовыгодно, помогая усваивать пищу или защищая от болезней, что полезно обоим.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человека населён миллиардами бактерий, которые помогают переваривать пищу и синтезировать витамины.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и слизистых оболочках находятся разные микроорганизмы: полезные поддерживают здоровье, вредные могут вызывать болезни.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формирует защитный барьер, препятствуя росту патогенных бактерий и укрепляя иммунитет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внутри организма хозяина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— обитатели организма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Аскариды в кишечнике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Аскариды — круглые черви, живущие в кишечнике человека. Они питаются за счёт хозяина и могут вызывать дискомфорт и болезни.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— кожные паразиты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обитают на коже головы и тела, питаясь кровью. Они легко передаются от человека к человеку и вызывают зуд и раздражение.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паразитов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имеют органы прикрепления — крючья или присоски, которые помогают им удерживаться в организме и избежать иммунного ответа.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это тесные взаимоотношения, где оба организма получают пользу от совместной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бактерии в желудке коров помогают расщеплять растения, обеспечивая пищу для хозяина и микробов.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живут с растениями, защищая их от вредителей и получая при этом пищу или жильё.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 способствуют устойчивости экосистем и помогают выживанию видов в природе.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взаимная выгода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самая распространённая форма взаимодействия среди организмов на нашей планете.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паразитизма указывает на важность контроля этих взаимоотношений для здоровья организмов.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школ, 2020 г.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различных видов взаимоотношений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34630"/>
            <a:ext cx="3962400" cy="20219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типы взаимодействия между организмами и их природу.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отношений влияют по-разному на организмы: от пользы до вреда.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энциклопедия, 2019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 взаимоотношений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миллиардов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журнал «Вирусология», 2022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вирусных частиц может образовываться в дыхательных путях человека при гриппе.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вирусов происходит только в клетках живых организмов, вызывая болезни и влияя на здоровье.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Дрожжеподобные грибы рода Candida обычно безопасны, но могут стать опасными при снижении иммунитета.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Простейшие, такие как амёбы и плазмодии, живут внутри животных и людей, некоторые вызывают серьёзные заболевания.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и грибы: необычные обитатели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8975" y="1642900"/>
            <a:ext cx="121312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обитатели: кожные паразиты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питаются кровью животных и человека, вызывая зуд и воспаление. Они могут передавать инфекционные болезни и приводить к аллергическим реакциям на коже.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— мелкие насекомые, паразитирующие на теле животных. Они питаются кровью и могут переносить различные инфекции, вызывая раздражение и аллергические реакции.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Вши обитают на коже головы и тела человека, питаются кровью. Их укусы вызывают сильный зуд и дискомфорт, способствуя развитию кожных воспалений.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микрофлоры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создаётся стабильное сообщество микроорганизмов, которое поддерживает нормальное функционирование хозяина и препятствует росту вредных бактерий.
</a:t>
            </a:r>
            <a:endParaRPr lang="en-US" sz="1048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иммунитета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контролирует численность обитателей, выявляя и уничтожая опасные микроорганизмы, сохраняя при этом полезные.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патологии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нарушении баланса или снижении иммунитета паразиты могут размножаться без контроля, вызывая заболевания и воспалительные процессы.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Симбиотическое взаимодействие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микроорганизмы помогают поддерживать гомеостаз, участвуют в пищеварении и укрепляют защитные функции организма.
</a:t>
            </a:r>
            <a:endParaRPr lang="en-US" sz="1076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сосуществования в одной среде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паразита в организме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человеческой аскариды в теле хозяина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играют важную роль в поддержании иммунитета, способствуют пищеварению и даже влияют на эмоциональное состояние через связь с нервной системой.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микрофлоры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содержит около 2 килограммов микроорганизмов, среди которых свыше 500 различных видов. Они расположены во рту, кишечнике и на коже, образуя сложные сообщества.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среда обитания для других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улучшают усвоение пищи, помогая расщеплять сложные соединения и способствуя энергетическому обмену в организме человека.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микроорганизмов для здоровья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синтезируют необходимые витамины группы B и витамин K, которые важны для кроветворения и обменных процессов в теле.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микрофлора защищает от патогенных бактерий, стимулирует иммунитет и поддерживает баланс химических веществ для здоровья всех систем.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распространённые заболевания и микроорганизмы, вызывающие их у человека. В одном организме способны сосуществовать разные возбудители.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микроорганизмы вызывают заболевания, и важно учитывать их множественность при диагностике и лечении.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 и микробиологии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болезни и их возбудители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 животных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 жабрах рыб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жабрах многих пресноводных рыб находятся специализированные паразитические черви, которые питаются кровью и тканями хозяина, иногда вызывая заболевания и ослабления организма рыбы.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 кишечнике лягушек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часто являются хозяевами простейших микроорганизмов, которые живут в их кишечнике, иногда помогая перевариванию пищи, а иногда вызывая болезни при нарушении баланса.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Блохи у домашних кошек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кошки часто страдают от блох, которые кусают кожу и питаются кровью. Кошки используют вылизывание и купание для борьбы с паразитами и поддержания чистоты шерсти.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взаимодействие способствует адаптации организмов к изменяющимся условиям среды и укрепляет общую устойчивость экосистем.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участвуют в распространении паразитов и симбионтов, поддерживая их размножение и эволюцию.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создают среды для жизни множества других видов, поддерживая биологическое разнообразие и устойчивость экосистем на планете.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хозяевами и их обитателями формируют сложные пищевые цепи и сети, обеспечивая баланс между различными уровнями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организмов как среды обитания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Диета и образ жизни человека меняют состав микрофлоры, влияют на количество и разнообразие микроорганизмов, обитающих в организме.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антибиотиков и средств гигиены уменьшает число патогенов, но также может нарушить баланс полезных микробов.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контактов с животными и экологические изменения способствуют распространению новых инфекций и паразитов среди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взаимоотношения организмов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— это миниатюрный мир с множеством живых обитателей. Их взаимодействия влияют на здоровье и экологическое равновесие, поэтому понимание этих процессов важно для нашей жизни.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Организм: сложная экосистема и среда обитания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2026-05-08T08:17:45Z</dcterms:created>
  <dcterms:modified xsi:type="dcterms:W3CDTF">2026-05-08T08:17:45Z</dcterms:modified>
</cp:coreProperties>
</file>