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среда жизни: основные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 и среда обитания для множества живых организмов.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для жизни Земли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покрывает большинство поверхности планеты и обеспечивает процессы, жизненно важные для всех организмов, от простейших до 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воды состоит из двух атомов водорода и одного атома кислорода, образующих ковалентные связи. Такая структура определяет уникальные свойства воды.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полярности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молекулы вызывает образование водородных связей, что обеспечивает высокую растворяющую способность и жизненно важные физические качества воды.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молекулы воды и её свойства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Растворяющие свойства воды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Полярность молекул позволяет воде растворять множество веществ, обеспечивая среду для обмена веществ в организме.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выступает основой для жидкостей организма, таких как кровь и клеточный сок, где проходят ключевые химические реакции.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различных веществ в воде поддерживает биохимические процессы, необходимые для поддержания жизни.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способна аккумулировать и медленно отдавать тепло, поддерживая стабильность температуры в окружающей среде и водоёмах, что важно для организмов.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Теплоёмкость воды сохраняет климат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плотность воды при +4°C позволяет льду всплывать на поверхность, изолируя нижние слои и защищая водные организмы зимой.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воды и поведение льда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поверхностное натяжение обеспечивает формирование капель и поддерживает жизнь микроорганизмов и водных насекомых на поверхности воды.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натяжение и жизнь на границе воды
</a:t>
            </a:r>
            <a:endParaRPr lang="en-US" sz="1289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особенности воды, влияющие на жизнь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распределение воды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пресной воды скрыта в ледниках и недоступна для непосредственного использования.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доля пресной водной среды критически важна для жизни на суше и нуждается в защите.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419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9947" y="1387800"/>
            <a:ext cx="184181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водной среды обитания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Отличается высоким содержанием соли и большим разнообразием морских экосистем на различных глубинах.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реки, озёра с низкой солёностью, обеспечивающие среду обитания для многих водных видов.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Солоноватая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Распространена в устьях рек и лагунах, сочетая свойства пресной и морской воды для особых видов организмов.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Микроводоросли, такие как хлорелла, обеспечивают первичное производство органических веществ благодаря фотосинтезу в водных экосистемах.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— основа пищевой цепи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адаптированы к различным условиям солёности и глубины, играя ключевую роль в экосистемах как потребители.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ракообразные — активные обитатели
</a:t>
            </a:r>
            <a:endParaRPr lang="en-US" sz="804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Обитают в воде, обеспечивая разложение органического вещества и поддержание биохимического баланса среды.
</a:t>
            </a:r>
            <a:endParaRPr lang="en-US" sz="943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 бактерии — важные разрушители
</a:t>
            </a:r>
            <a:endParaRPr lang="en-US" sz="77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организмов водной среды
</a:t>
            </a:r>
            <a:endParaRPr lang="en-US" sz="3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водных организмов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рыб обтекаемая для эффективного плавания, что помогает им быстро перемещаться в воде.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дыхание, извлекая кислород из воды, необходимый для жизненных процессов.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имеют тонкие гибкие листья, снижающие сопротивление воды и позволяющие лучше улавливать свет.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оснащён жгутиками и выростами, помогающими удерживаться в толще воды и эффективно питаться.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водных экосистемах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производят органические вещества через фотосинтез, служа основой питания для многих водных потребителей.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Потребители, такие как рыбы и планктонные ракообразные, питаются продуцентами, а разрушители превращают органику в минеральные вещества.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метаболизме организмов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переносе растворённых веществ, включая кислород и питательные элементы, обеспечивая их доступность для всех клеток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биохимических реакциях, таких как гидролиз, вода играет ключевую роль, помогая расщеплять молекулы и поддерживать обмен веществ.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Отвод продуктов обмена происходит с помощью водных растворов: вода выводит из организма токсичные вещества, поддерживая внутреннее равновесие.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 различных организмах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в организмах связано с их биологическими функциями и средой обитания. Например, медузы состоят почти из воды, что обеспечивает им мягкость и подвижность.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водное содержание сильно варьируется в зависимости от типа организма, отражая адаптацию к жизненным условиям и физиологическим потребностям.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водных организмов: примеры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Икра и личинки рыб полностью зависят от водной среды для развития. Вода обеспечивает защиту и необходимые условия питания на ранних стадиях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рыб начинается в воде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амфибии, такие как лягушки, откладывают яйца в пресной воде, где проходят личиночные стадии. Вода играет роль укрытия и источника кислорода для молодняка.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 водная среда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8489"/>
            <a:ext cx="3812100" cy="150802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морской и пресной среды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параметры, которые различают морскую и пресную среды, влияя на адаптации организмов, обитающих в каждой из них.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адаптированы к конкретным физическим условиям среды, что определяет их физиологические и экологические особенности.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воды и климата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играют роль регуляторов температуры воздуха, смягчая климат и предотвращая резкие перепады температуры на земной поверхности.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воды с поверхности формирует облака и влияет на распределение осадков, что существенно воздействует на экосистемы и сельское хозяйство.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возвращается на сушу в виде дождя и снега, замыкая основы круговорота воды и поддерживая жизненные циклы растений 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ресурсов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и промышленные стоки попадают в водоёмы, ухудшая качество воды и нанося вред водной биоте.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накапливаются в воде, создавая долговременные загрязнения и угрозы для организмов всех уровней пищевой цепи.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приводят к массовой гибели рыб и других животных, нарушая экосистемы и уменьшая биоразнообразие.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микроводорослей — «цветение» воды — ухудшает кислородный режим, приводя к гибели водных организмов и дисбалансу в пищевых цепях.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использовалась для орошения полей и питья, становясь основой сельского хозяйства и жизни общества.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технологии очистки воды и меры по охране водных ресурсов, но сохраняется дефицит пресной воды в ряде регионов.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воды в промышленности резко возросли, появились проблемы с загрязнением и рациональным использованием ресурсов.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в жизни человека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водных экосистем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заказников помогает сохранить уникальные водные биотопы и поддержать биоразнообразие экосистемы.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применение современных технологий очистки вод способствуют уменьшению загрязнения и устойчивому использованию ресурсов.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33%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превышает концентрация соли в Мёртвом море, благодаря чему вода там настолько плотная, что позволяет человеку легко держаться на поверхности.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Гидрологические исследования, 2022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солей в Мёртвом море создаёт уникальные условия плавучести и химического состава, недоступные для большинства других водоёмов.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Вода — ключ к жизни на Земле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поддерживает жизнь, регулирует климат и экосистемы. Сохранение водных ресурсов — залог устойчивого развития природы и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2026-05-08T15:49:15Z</dcterms:created>
  <dcterms:modified xsi:type="dcterms:W3CDTF">2026-05-08T15:49:15Z</dcterms:modified>
</cp:coreProperties>
</file>