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Одноязычные и двуязычные словари: основные направления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раскрывают смысл слов, помогают учить английский язык эффективно и интересно.
</a:t>
            </a:r>
            <a:endParaRPr lang="en-US" sz="2894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роль словарей в обучении языкам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берут начало в античности и развивались в печатных изданиях с XVI века. Сегодня они играют ключевую роль в изучении английского в школе, помогая систематизировать знания и повышать лексический уровень.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одноязычный словарь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Одноязычный словарь объясняет слова на том же языке, что и сам словарь, используя определения и примеры, что помогает лучше усвоить языковую структуру.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 представлены подробные объяснения, включая грамматические характеристики и синонимы, которые расширяют понимание и навыки использования слов.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словарь служит инструментом для самостоятельного расширения словарного запаса и проверки правильности понимания и употребления лексики.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Dictionary (OED)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крупный и авторитетный словарь английского языка, охватывает современные и исторические значения слов. Отличается детальными статьями и широким охватом лексики.
</a:t>
            </a:r>
            <a:endParaRPr lang="en-US" sz="1072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Longman Dictionary of Contemporary English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Практичный словарь с простыми определениями и полезными примерами, разработанный специально для изучающих английский как иностранный язык, популярен среди школьников.
</a:t>
            </a:r>
            <a:endParaRPr lang="en-US" sz="91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Advanced Learner’s Dictionary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Словарь, включающий разъяснения сложных слов и выражений, а также аудиопримеры, что способствует улучшению произношения и понимания контекста.
</a:t>
            </a:r>
            <a:endParaRPr lang="en-US" sz="962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популярных одноязычных словарей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Двуязычный словарь содержит английские слова с переводом на русский, позволяя быстро понять значение и использовать в практике, что важно для начинающих.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включает краткие определения, транскрипцию и простые примеры, упрощающие запоминание и изучение новых слов на базовом уровне.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в школах и дома для быстрого доступа к переводу, что облегчает старт в изучении языка и поддерживает мотивацию учеников.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двуязычный словарь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Collins Russian-English Dictionary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применяемый словарь с точными переводами и многочисленными примерами, доступный как в печатном, так и в онлайн формате с удобным поиском.
</a:t>
            </a:r>
            <a:endParaRPr lang="en-US" sz="1090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Russian Dictionary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традиции Oxford с двуязычным подходом, содержит качественные переводы и актуальную лексику для всех уровней обучающихся.
</a:t>
            </a:r>
            <a:endParaRPr lang="en-US" sz="1153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ABBYY Lingvo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словарь с огромной базой данных, голосовым сопровождением и возможностью работы офлайн, популярный среди школьников и студентов.
</a:t>
            </a:r>
            <a:endParaRPr lang="en-US" sz="1085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 известные двуязычные словари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21998"/>
            <a:ext cx="6060571" cy="2379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сравнение одноязычных и двуязычных словарей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по содержанию и подаче информации в зависимости от типа словаря.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словаря обусловлена целями: одноязычные углубляют знание английского, двуязычные облегчают начальное понимание.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образовательных ресурсов по словарной лексике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одноязычных словарей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развить навык понимания смыслов слов без использования перевода, что расширяет языковое мышление и восприятие английского языка.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Обучают видеть тонкости значений и устойчивые сочетания, повышая качество речи и письменной коммуникации на английском языке.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Содействуют формированию языковой интуиции, что особенно полезно для учащихся со средним и высоким уровнем владения языком.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с такими словарями необходим достаточный уровень английского, что затрудняет их использование на начальных этапах обучения.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Новичкам сложно понять сложные или абстрактные определения без дополнительных разъяснений и помощи преподавателя.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записи содержат длинные тексты, которые могут утомлять и снижать мотивацию при самостоятельной работе школьников.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перевода требует большей концентрации и времени на освоение лексики, что не всегда удобно в условиях быстрого изучения.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использования одноязычных словарей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двуязычных словарей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быстрый доступ к пониманию слов через привычный русский язык, облегчая старт изучения и снижая уровень языкового стресса.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Способствуют более эффективному запоминанию базовых слов за счёт прямого сопоставления с родным языком и простых примеров.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быстро применять новые знания на практике без страха ошибиться, что мотивирует к активному использованию английской лексики.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двуязычных словарей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всегда можно найти точный эквивалент английского слова на русском языке, что затрудняет полное понимание значения и оттенков слова.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часто упускают нюансы значений, особенно идиоматические выражения и культурные особенности языка.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Буквальный перевод устойчивых фраз может привести к ошибкам и неверному пониманию контекста.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имеют несколько значений, которые сложно отобразить одним переводом, что влияет на точность восприятия.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выбора между одноязычным и двуязычным словарём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уровне владения английским языком и учебных целях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использования словарей среди школьников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10% учащихся предпочитают использовать исключительно одноязычные словари, что связано с уровнем владения языком.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Двуязычные словари остаются наиболее востребованными, однако комбинированный подход помогает развивать языковые навыки комплексно.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образования РФ,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Контекстные примеры помогают ученикам увидеть, как слово используется в реальной речи, что облегчает понимание и запоминание.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Одноязычные словари обычно предлагают более развернутые и разнообразные примеры, способствующие углублению знаний.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двуязычных словарях примеры чаще бывают короткими, с акцентом на перевод и быструю ориентацию в значении.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контекстных примеров в словарях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в обучении английскому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активно пользуются приложениями, такими как Lingvo и Multitran, которые предоставляют быстрый доступ к переводам и произношению слов носителем языка.
</a:t>
            </a:r>
            <a:endParaRPr lang="en-US" sz="91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тестирования в онлайн-словарях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платформы предлагают встроенные тесты, которые помогают закрепить изученный материал и проверить знания на практике.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списки и повторение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сохранять избранные слова в словарях позволяет систематически повторять лексику, что значительно повышает эффективность запоминания.
</a:t>
            </a:r>
            <a:endParaRPr lang="en-US" sz="1034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цифровые словари и их функции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чаще рекомендуют двуязычные словари для освоения новых тем и быстрой проверки значений слов.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освоения языка педагогами стимулируется переход к одноязычным словарям для углублённого изучения.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разных типов словарей в комплексе помогает увеличить мотивацию и качество восприятия материала.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подчеркивают важность навыков работы с обоими типами словарей для комплексного языкового развития.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использования словарей в учебных заведениях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использования словарей на успеваемость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результаты одного из московских муниципальных учебных заведений за учебный год.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применение словарей способствует улучшению успеваемости по английскому языку более чем на 15%.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московской школы,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 словарях: правда и вымысел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двуязычные словари мешают мышлению на английском. Факт: на начальном этапе перевод необходим для понимания и не препятствует развитию языковых навыков.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одноязычные словари подходят только для взрослых. Факт: они активно используются подростками и способствуют самостоятельному мышлению на языке.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словари устарели в эпоху технологий. Факт: цифровые словари и приложения делают изучение языка удобнее и эффективнее.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по эффективному использованию словарей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двуязычные словари для быстрого перевода и понимания новых слов на начальном этапе обучения.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Применяйте одноязычные словари для расширения словарного запаса и изучения нюансов значения на среднем и продвинутом уровне.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Записывайте и регулярно повторяйте новые слова, используя примеры из словарей для закрепления правильного употребления.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Комбинируйте разные типы словарей для комплексного развития навыков чтения, письма и речи на английском языке.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как ключ к успешному изучению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одноязычных и двуязычных словарей способствует быстрому освоению языка, развитию лексического запаса и уверенному применению знаний в школе и повседневной практике.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2026-05-07T01:56:49Z</dcterms:created>
  <dcterms:modified xsi:type="dcterms:W3CDTF">2026-05-07T01:56:49Z</dcterms:modified>
</cp:coreProperties>
</file>