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 животные пустынь: жизнь в условиях дефицита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испытывает живых существ жарой, засухой и бедными почвами: кто выдержит — тот выживет.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пустыни и почему они формируются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есть на всех материках, кроме Антарктиды, чаще в тропиках и субтропиках. Осадков там обычно меньше 250 мм в год, а местами почти нет. Пустыни возникают из‑за удалённости от океана, холодных течений, гор и устойчивых нисходящих потоков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пустынь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пустыне бывает очень жарко, воздух сухой, а испарение сильное. Осадки редки и чаще всего идут недолго, поэтому вода быстро исчезает из верхнего слоя.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песка и камней днём сильно нагревается, а ночью быстро остывает. Поэтому суточные колебания температуры заметны даже в пределах одного и того же места.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обычно бедны перегноем и слабо удерживают влагу. В некоторых пустынях встречаются солончаки: в почве накапливаются соли, что усложняет жизнь растениям.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сочетания жары, сухости и бедных почв выживать могут только те виды, которые умеют экономить воду или быстро использовать редкие возможности для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сохраняют воду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пустынных растений листья часто уменьшены, превращены в колючки или покрыты восковым налётом. Так уменьшается испарение, а вода дольше остаётся внутри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запасают влагу в толстых стеблях или мясистых частях. Корни уходят глубоко или широко расходятся в стороны, чтобы собрать воду после редких дождей; примеры — кактус, саксаул, алоэ, агава, верблюжья колючка.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приспособления растений к засухе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одновременно работают несколько приёмов: растение бережёт воду и готовится быстро воспользоваться коротким периодом влаги.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универсального «одного» способа выживания нет. Набор признаков зависит от того, как именно доступна вода.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диаграммы взяты из условия задачи (процентные доли приспособлений).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пустынь: виды и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живут кактусы, саксаул, солянки, тамариск, полынь, джузгун, верблюжья колючка и эфемеры. Одни растения растут медленно и живут много лет, другие успевают за короткое время.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дождей эфемерные виды быстро прорастают, за сравнительно короткий срок цветут и образуют семена. Так они используют редкую возможность, пока в почве есть влага.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сразу после осадков пустыня может на несколько дней или недель покрываться травами и цветами. Затем зелёный покров снова исчезает, а жизнь продолжается в более «спокойных» формах.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702" y="1159575"/>
            <a:ext cx="2915097" cy="2619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пустынных растений по строению и приспособлениям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растения приспосабливаются к засухе и к особенностям почвы: воде нужно либо сохраняться, либо быстро добываться в нужный момент.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растений разные «решения» одной проблемы: дефицита воды. Строение тесно связано с тем, насколько доступна влага и какова почва.
</a:t>
            </a:r>
            <a:endParaRPr lang="en-US" sz="1166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таблицы взяты из условия задачи (примерные соответствия «вид — место — признак — значение»).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526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пустынях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 и добывают её частично из пищи. Они используют тень, экономят силы и переносят длительные переходы между редкими источниками влаги.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Тушканчики активны ночью: так они избегают перегрева песка. Они питаются семенами и растениями, а укрываются в норах, где условия стабильнее.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Фенеки держатся ночью или в сумерках, когда прохладнее. Их большие уши помогают отдавать тепло, а светлая шерсть меньше нагревается на солнце.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используют короткие промежутки прохлады и высматривают добычу с возвышений. Они охотятся на насекомых, мелких животных и птиц, когда условия наиболее благоприятны.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скорпионы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и многие насекомые прячутся в укрытиях днём, а выходят вечером. Их защита и поведение уменьшают потери влаги и повышают шансы найти добычу.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справляются с жарой и засухой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процесса: от жара и нехватки воды — к укрытию и экономии ресурсов, затем к питанию и размножению.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главное животное пустыни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способен долго обходиться без воды и переносить значительную потерю жидкости в организме. Его горбы накапливают жир, который служит источником энергии во время длительных переходов.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мягкие копыта помогают не проваливаться в песок, а длинные ресницы защищают глаза от пыли. Закрывающиеся ноздри уменьшают попадание песка, поэтому верблюд лучше переносит пыльные ветры.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животные пустыни наиболее активны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активность приходится на тёмное время суток: в прохладе легче сохранять воду и меньше риск перегрева, особенно у мелких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виды, у всех прослеживается общий сдвиг активности к более прохладным часам: днём жизнедеятельность сворачивается, ночью — возрастает.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описание суточной активности пустынных животных (качественные закономерности).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пустыни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 дают растения, семена, насекомые и редкие травы после дождей. После осадков появляется больше корма, и активность животных возрастает.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потребители — верблюды, антилопы, тушканчики, песчанки и некоторые насекомые. Их корм связан с тем, что успевает вырасти за короткий период влаги.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меньших животных: ящерицы, змеи, лисицы, скорпионы и хищные птицы. Цепи обычно короткие из-за малой биомассы растений и дефицита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7705" y="1151850"/>
            <a:ext cx="3055790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пустынь по способу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 различаются питанием, защитой и временем активности, но все они приспособлены к дефициту воды и жаре.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выбирают разные стратегии: от укрытий и ночного образа жизни до маскировки и устойчивости к обезвоживанию.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адаптаций животных пустынь (по материалам школьного курса).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защитные приспособления животных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под цвет песка, камней и сухих растений помогает избегать нападения и незаметно подкарауливать добычу. Пятнистый рисунок делает контуры менее различимыми на грунте.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ящериц и змей часто встречается песочный или пятнистый узор, который «сливается» с окружающей средой. Благодаря этому их сложнее заметить и врагам, и жертвам.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компенсирует жару светлой шерстью: она отражает часть солнечного света. Скорпион защищается прочным покровом и ядовитым жалом, если его потревожить.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пустыни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событий в пустынной экосистеме после редких осадков (прорастание → рост → питание → размножение → «пауза» до следующего дождя).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разных материков и их обитатели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похожей засухе набор видов различается: растения и животные подбираются под конкретную почву, температуру и характер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состав живых организмов определяется не только засушливостью, но и климатом, рельефом и доступностью воды в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сводка по примерам обитателей пустынь (Сахара, Гоби, Атакама, Австралия).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пустыня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скотоводство, добыча полезных ископаемых, дороги, нефтяные месторождения и туризм меняют условия жизни в пустынных экосистемах. При чрезмерном выпасе страдают редкие растения.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 воды и загрязнение уменьшают площади, где могут жить животные. Дополнительно нарушают среду следы транспорта и строительство: меняется почва, разрушаются укрытия и тропы.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пустынной природы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охоту, проезд транспорта и хозяйственную деятельность. Это помогает сохранить местообитания и снизить беспокойство редких видов в наиболее уязвимые периоды.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местных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повреждений почвы важны восстановительные посадки и бережное отношение к естественному растительному покрову. Это укрепляет почву и возвращает корм для животных.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защита оазисов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вода в пустыне особенно ценна, её рациональное использование поддерживает жизненные условия растений и животных. Защита оазисов сохраняет «точки жизни» экосистемы.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и их мест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направлены на поддержку сайгаков, газелей, пустынных лисиц, ящериц и редких кустарников. Чем меньше разрушений среды, тем выше шансы на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живых организмов к пустыне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 животных часто есть «общие задачи» — не потерять влагу и пережить жару, но способы решения различаются: от запасов до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Радар-диаграмма подчёркивает, что пустыня требует набора разных адаптаций. Комбинация признаков повышает шансы выжить при частых засухах.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модель-схема ключевых адаптаций (обобщённое представление для сравнения групп организмов).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— не безжизненное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заселены растениями и животными, приспособившимися к жаре, засухе и бедным почвам. Их жизнь держится на экономии воды, быстрых реакциях на дожди и избегании перегрева. Пустынные экосистемы уязвимы, поэтому их сохранение важно для редких видов и природного разнообразия.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2026-05-11T19:13:05Z</dcterms:created>
  <dcterms:modified xsi:type="dcterms:W3CDTF">2026-05-11T19:13:05Z</dcterms:modified>
</cp:coreProperties>
</file>