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и Сидней: два лица Австралии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города, два характера, одна страна.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огромна, поэтому города здесь формируются под влиянием расстояний, климата и ландшафта. Канберра и Сидней расположены на юго-востоке, но один связан с управлением страной, а другой — с морем, торговлей и городской энергией.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эти два города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роли в одной стране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 — политический центр страны. Здесь работает федеральный парламент, принимаются важные государственные решения, а сама городская среда подчёркивает спокойный и официальный характер столицы.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лидер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 — крупнейший город Австралии и один из её главных экономических центров. Здесь сосредоточены порт, бизнес, туризм, культурные события и большая часть городской активности.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сравнивают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этих городов помогает увидеть, как одна страна может объединять разные функции: управление, международные связи, культуру и повседневную жизнь миллионов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58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Канберра и Сидней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52427" y="2406650"/>
            <a:ext cx="5457822" cy="1800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в глубине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находится внутри материка, в Австралийской столичной территории. Она расположена между Сиднеем и Мельбурном, поэтому не имеет выхода к океану и выглядит более «внутренним» городом.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2427" y="4393458"/>
            <a:ext cx="5457822" cy="1800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у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стоит на восточном побережье у Тихого океана. Его бухты, гавань и береговая линия сделали город удобным для порта, морского транспорта и жизни у воды.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рождение Канберры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Австралии понадобилась новая столица, которая не принадлежала бы ни одному из крупнейших городов. Так была выбрана и спланирована Канберра как нейтральный центр страны.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62839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гавани к мегаполису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вырос из раннего поселения у удобной гавани и со временем стал крупнейшим городом восточного побережья, важным портом и экономическим ядром Австралии.
</a:t>
            </a:r>
            <a:endParaRPr lang="en-US" sz="1900" dirty="0"/>
          </a:p>
        </p:txBody>
      </p:sp>
      <p:sp>
        <p:nvSpPr>
          <p:cNvPr id="7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3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появились эти города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природная среда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526428" y="2406652"/>
            <a:ext cx="5183365" cy="1683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Канберра: более прохладный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Канберре сезоны заметно прохладнее, особенно зимой, а вокруг города много холмов, озёр и зелёных зон. Это создаёт спокойную среду для прогулок и отдыха на природе.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655268" y="2406652"/>
            <a:ext cx="5183365" cy="1683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Сидней: жизнь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находится у океана, поэтому здесь мягкая зима и тёплая, влажная погода. Пляжи, бухты и морской воздух сильно влияют на отдых, спорт и повседневные привычки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галерея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галерея Австралии хранит важные произведения искусства и помогает увидеть, как страна рассказывает о себе через живопись, скульптуру и выставки.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парламента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парламента — это место, где принимаются государственные решения. Он показывает, что Канберра прежде всего является столицей и центром политической жизни Австралии.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мемориал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военный мемориал напоминает о людях, участвовавших в войнах, и соединяет музей, памятник и место памяти. Сюда приезжают не только туристы, но и школьные группы.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Канберра: главные места и их 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Канберра: повседневная жизнь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известна спокойным ритмом и хорошо продуманной планировкой. Здесь удобно жить семьям, потому что рядом находятся школы, парки, спортивные площадки и жилые районы.
</a:t>
            </a:r>
            <a:endParaRPr lang="en-US" sz="1575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кварталах есть велосипедные дорожки и пешеходные маршруты. Это делает город удобным для коротких поездок и помогает проводить больше времени на свежем воздухе.
</a:t>
            </a:r>
            <a:endParaRPr lang="en-US" sz="1575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Канберре много людей работает в государственных учреждениях, но важны и университеты, исследовательские центры и музеи. Поэтому город сочетает учебу, работу и культурную жизнь.
</a:t>
            </a:r>
            <a:endParaRPr lang="en-US" sz="1575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здесь часто связан с природой: прогулками у воды, пикниками, парками и зелёными зонами. Такой образ жизни хорошо подходит тем, кто любит тишину и порядок.
</a:t>
            </a:r>
            <a:endParaRPr lang="en-US" sz="15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Сидней: главные места и их значение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современного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современного искусства показывает, что Сидней внимательно относится не только к истории, но и к новым художественным идеям. Здесь можно увидеть работы разных стран и стилей.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Сиднея важны как место отдыха и изучения растений. Они помогают увидеть редкие виды и понять, как город сохраняет зелёные пространства рядом с центром.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Сиднея строится на сочетании памяти, искусства и природы. Поэтому его главные места не похожи друг на друга, но вместе создают яркий образ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Сидней: символы города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Сиднейская опера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Сиднейская опера с её узнаваемыми «парусами» стала одним из самых известных зданий мира. Она показывает, как архитектура может превратиться в символ целой страны.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Харбор-Бридж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Харбор-Бридж соединяет берега гавани и подчёркивает связь города с водой, транспортом и инженерными решениями. Он часто появляется на открытках и в телевизионных кадрах.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Бонди-Бич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Бонди-Бич известен серфингом, прогулками и морской атмосферой. Для жителей и гостей это место отдыха, а для многих людей во всём мире — образ австралийского побережья.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Сидней: культура и события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концерты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концерты здесь проходят круглый год: от уличных праздников до крупных музыкальных программ. Город умеет соединять деловую жизнь с ярким досугом, поэтому вечером центр быстро оживает.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музеи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музеи и художественные площадки делают Сидней заметным культурным центром страны. В них можно увидеть как классические постановки, так и современные выставки, рассчитанные на самый разный возраст.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матчи собирают большие трибуны и часто становятся городским событием дня. В Сиднее популярны футбол, регби и водные виды спорта, а морская среда только усиливает интерес к ним.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города хорошо показывают его многонациональный характер. Здесь легко найти кухни разных стран, а прогулка по кварталам превращается в знакомство с обычаями, языками и привычками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передвигаются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тому, как устроены города и где находятся ключевые районы и вода, можно понять, почему жители выбирают разные виды транспорта.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городской ритм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Канберра: пространство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кажется собранной и спокойной: широкие улицы не перегружены движением, а между кварталами много зелёных зон. Здания здесь часто выглядят строго и официально, потому что город связан с работой государства.
</a:t>
            </a:r>
            <a:endParaRPr lang="en-US" sz="1891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Сидней: высота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производит совсем другое впечатление: плотная застройка, высокий силуэт, мосты и вода рядом создают ощущение постоянного движения. Улицы здесь звучат громче, а городской ритм заметно быстрее.
</a:t>
            </a:r>
            <a:endParaRPr lang="en-US" sz="19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жизни Австралии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222075" y="3034275"/>
            <a:ext cx="5215500" cy="25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играет роль политического центра страны: здесь находятся федеральные учреждения, принимаются важные решения и работают люди, связанные с управлением Австралией. Это делает город особенно значимым для всей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95995" y="3034275"/>
            <a:ext cx="5215500" cy="25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задаёт экономический и культурный темп: через его порт идёт торговля, здесь развиты финансы, туризм и развлечения. Именно поэтому город часто воспринимают как лицо современной городской Австралии.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 них общего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столицы юго-востока Австралии удобны для жизни, путешествий и знакомства со страной. Сравнение показывает, что у них много общего, хотя характер городов заметно разный.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городов общая региональная основа, но разные транспорт и природная среда формируют непохожую повседневную жизнь.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описания городов и их городской среды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характеру города различаются сильнее всего: один строился как столица, другой вырос у океана и гавани. Это отражается и в размерах, и в образе улиц.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сильнее связана с государством и порядком, а Сидней — с масштабом, узнаваемостью и динамикой большого портового города.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городов Австралии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от утра до вечера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Канберре часто начинается спокойно: школьный маршрут, дорога в офис или короткая поездка на велосипеде. В Сиднее в это же время многие уже едут на поезде через большие районы города.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жители Канберры нередко бывают в музеях, библиотеках или на зелёных площадках рядом с домом. В Сиднее день может пройти у гавани, в центре или на пляже.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 работы Канберра остаётся тихой, поэтому семьи часто выбирают парки и прогулки. В Сиднее вечер может быть ярче: встречи, спорт, набережная или концерт.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выходные оба города меняют темп. Погода, район и сезон сильно влияют на планы: где-то выбирают природу, а где-то — фестивали, рынок или морскую прогулку.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туда добираются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от расстояния, планировки города и того, есть ли рядом вода и крупные районы.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мини-задание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показывает Австралию как страну решений, музеев и спокойных кварталов. Её удобно выбирать тем, кому важны порядок, зелёные пространства и размеренный городской ритм.
</a:t>
            </a:r>
            <a:endParaRPr lang="en-US" sz="1575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раскрывает страну через океан, большой порт и насыщенную городскую жизнь. Он подойдёт тем, кто ценит движение, яркие виды и множество событий.
</a:t>
            </a:r>
            <a:endParaRPr lang="en-US" sz="1575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находятся на юго-востоке и хорошо связаны транспортом. Это удобно для поездок, а ещё помогает увидеть, как по-разному может жить одна страна.
</a:t>
            </a:r>
            <a:endParaRPr lang="en-US" sz="1575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Мини-задача: выбери один город и назови два аргумента в его пользу. Можно опираться на роль города, транспорт, природу или достопримечательности.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города — одна 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и Сидней по-разному рассказывают об Австралии: один город показывает управление и спокойный порядок, другой — океан, движение и яркую городскую жизнь. Вместе они создают цельную картину страны.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2026-07-25T07:43:19Z</dcterms:created>
  <dcterms:modified xsi:type="dcterms:W3CDTF">2026-07-25T07:43:19Z</dcterms:modified>
</cp:coreProperties>
</file>