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«Кисточка» В. Берестова: стихотворение о красках, игре и маленьком труде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кисточка превращает рисование в радостное творческое дело.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Берестов: поэт, который писал понятно и живо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Берестов умел говорить с детьми просто и звонко. В его стихах рядом живут школа, игры, природа, книги и маленькие радости каждый день.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обычный момент, когда ребёнок берёт кисточку и готовится рисовать. Простое действие сразу становится увлекательным и почти волшебным.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не сложная история, а сам процесс творчества. Цвет, мазок и чистый лист вызывают интерес и желание сделать рисунок красивым.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Кисточка в стихотворении похожа на маленького помощника. Она помогает заметить, как из простого движения руки рождается яркая картинка.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Кисточка как главный образ стихотворения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предмет — важная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Кисточка в стихотворении кажется совсем маленькой, но без неё не начинается рисунок. Она становится главным участником творческого дела и почти оживает. 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увидеть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подойдут кисточка, баночка с краской, палитра и белый лист. Такие детали сразу создают настроение мастерской, где появляется цвет и рисунок.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слышится светлое чувство удовольствия. Рисование подаётся как приятное дело, которое приносит улыбку и хорошее настроение.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мягко и доброжелательно. В нём нет строгости: всё напоминает тёплый, спокойный и уютный момент творчества.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кисточка выглядит почти волшебной. Из простого предмета возникает маленькое чудо — на бумаге появляются цветные следы.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в стихотворении похоже на игру с красками и формами. Можно пробовать, смотреть, что получится, и радоваться результату.
</a:t>
            </a:r>
            <a:endParaRPr lang="en-US" sz="9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обычный предмет превращается в образ творчества.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художественные особенности текста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выбирает короткие строки и ясные слова. Поэтому стихотворение легко читать вслух, не спотыкаясь, и сразу понимать его смысл.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тексте плавный и певучий. Он делает стихотворение похожим на маленькую песенку, которую приятно слушать и повторять.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построены на знакомых предметах: кисточке, краске, бумаге и рисунке. Младшим школьникам легко представить всё это по собственному опыту.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изображено рядом со стихотворением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подойдёт рисунок стола юного художника: кисточка, краски, стакан с водой и альбомный лист. Все предметы должны быть узнаваемыми и яркими.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помогает почувствовать движение и живость стихотворения. Кажется, что рисунок вот-вот появится прямо сейчас — достаточно одного удачного мазка.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немного опорных деталей, поэтому его легко представить и повторить почти как короткую песенку.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Берестова «Кисточка»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ярких образа помогают удержать стихотворение в памяти.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аккуратность и старание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весёлым тоном стихотворения стоит важная мысль: красивый рисунок не появляется сам по себе. Он требует внимательных рук и аккуратного взгляда.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движение кисточки имеет значение. Один неосторожный мазок может изменить весь рисунок, поэтому в деле важны терпение и точность.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мягко показывает, что труд может быть радостным. Когда стараешься, работа становится похожа на игру, но даёт настоящий результат.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уважать маленькое, но нужное дело. В нём видно: простая кисточка помогает не только рисовать, но и учиться старательности.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Кисточка в центре внимания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Кисточка в стихотворении кажется совсем маленькой, но именно она начинает рисунок. Её легко представить на столе рядом с красками, как главную помощницу юного художника. Такой образ сразу подсказывает, что перед нами мир творчества и аккуратной работы.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Краски, которые оживляют лист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«краски» приносит в текст яркость и движение. Они будто ждут, когда кисточка коснётся бумаги и оставит след. Для иллюстрации подойдут открытые баночки, сочные цвета и несколько смелых мазков, от которых сразу становится веселее.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Мазок и белый лист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Мазок — это маленькое действие, из которого рождается большой рисунок. Рядом с ним нужен белый лист: на нём особенно заметно, как появляется изображение. Эти простые детали помогают увидеть, как обычное занятие превращается в маленькое чудо.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картину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кисточка превращается в поэтический образ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обычный предмет в стихотворении становится помощником художника и источником радости.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детям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младшим школьникам знакомо рисование красками: баночка с водой, кисточка, белый лист. Поэтому картина из стихотворения сразу кажется близкой и почти домашней.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чувства, которые легко узнать самому: ожидание нового цвета, любопытство перед чистым листом и радость, когда мазок получается удачным.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требует сложных объяснений. Оно говорит о знакомом деле так просто и живо, что ребёнок легко узнаёт в нём собственный опыт.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00724"/>
            <a:ext cx="462733" cy="41131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мягко и приветливо. Кажется, будто поэт спокойно подбадривает маленького художника и радуется вместе с ним.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лёгкость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читаются просто и напевно. Из-за этого стихотворение легко произносить вслух, почти как короткую весёлую песенку.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Чуть-чуть озорства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интонации есть лёгкая игра. Рисование здесь не скучная обязанность, а занятие, в котором можно улыбнуться и удивиться.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подходит к стихотворению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изображение ребёнка за столом, где лежат кисточка, краски и альбомный лист. На бумаге уже видны яркие следы, и сразу чувствуется движение.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ребёнка можно показать сосредоточенным и довольным. Тогда будет понятно, что творчество требует старания, но при этом остаётся похожим на игру.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 простых вещах. Обычная кисточка в нём становится важной, потому что помогает создавать рисунок и радость.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напоминает, что хороший результат появляется не случайно. Нужны аккуратность, внимание и терпение, даже если дело кажется совсем маленьким.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труд может приносить удовольствие. Когда стараешься, на листе появляется не просто цвет, а собственный красивый результат.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по шагам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 от первого взгляда на кисточку читатель приходит к главной мысли о творчестве и радости.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точность языка Берестова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очень ясные слова, которые легко понять даже младшему школьнику. Благодаря этому стихотворение сразу складывается в понятную картину.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почти нет сложных оборотов. Каждое слово работает на образ: показывает предмет, действие или настроение, ничего лишнего не отвлекая.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добрый и тёплый. Он не поучает строго, а будто тихо приглашает посмотреть, как рождается рисунок.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письма помогает легко читать, слушать и пересказывать стихотворение своими словами. Оно запоминается без усилий, как знакомая детская считалка.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светлое настроение и ощущение цвета. Перед глазами будто ещё стоят бумага, кисточка и весёлые мазки, которые только что появились на листе.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самому взять краски и попробовать. Именно поэтому финальная картинка может быть очень простой: белый лист, яркие пятна и радостный детский рисунок.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«Кисточка» запоминается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показывает, что большое чувство может родиться из самого простого предмета. В стихотворении кисточка становится началом игры, труда и маленького чуда, которое создаёт ребёнок.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2026-05-24T06:37:12Z</dcterms:created>
  <dcterms:modified xsi:type="dcterms:W3CDTF">2026-05-24T06:37:12Z</dcterms:modified>
</cp:coreProperties>
</file>