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через интернет: как она работает
</a:t>
            </a:r>
            <a:endParaRPr lang="en-US" sz="37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делает заметным быстро, но удерживает не каждого.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интернет-слава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Интернет-слава может появиться из одного удачного поста, ролика или мема. Но за цифрами популярности скрываются не только интерес и талант, а ещё алгоритмы, репосты и доверие аудитории.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становятся заметными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Цепляющий контент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 то, что сразу цепляет: понятная тема, яркая подача и понятный смысл. Если формат легко переслать друзьям, он быстрее выходит за пределы одной ленты.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зрители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Аудитория усиливает успех, когда не просто смотрит, а обсуждает, советует и повторяет идею в своих сообществах. Так один удачный пост начинает жить дальше без помощи автора.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алгоритма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подхватывает материалы, на которые быстро реагируют: досматривают, комментируют и возвращаются к ним снова. Поэтому похожие публикации могут получить разный результат.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повторение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контента от замысла до улучшения по реакции аудитории.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Контент, регулярность и коллаборации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выходит регулярно, зрители легче запоминают его стиль и ждут следующий выпуск. Привычный ритм помогает сформировать доверие и не теряться среди множества похожих аккаунтов.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видео, стримы и посты объединяют разные аудитории. Если у каждого автора есть своя группа подписчиков, коллаборация помогает быстро познакомить людей с новым каналом или страницей.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аудитория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тема делает рост проще: игровой канал, рисунки, опыты или школьные лайфхаки сразу понятны своей аудитории. Чем точнее интерес, тем легче человеку решить, зачем подписываться.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Форматы, которые чаще распространяются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удобны для быстрого внимания: их легко досмотреть, переслать и открыть ещё раз. Они хорошо работают там, где важны скорость и первая эмоция.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 и длинные тексты лучше подходят для объяснений, инструкций и историй. Они помогают не просто удивить, а подробно разобрать тему и оставить полезную информацию.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Стримы создают ощущение живого общения: зрители видят ответ сразу, задают вопросы и чувствуют участие. Это укрепляет связь между автором и аудиторией.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и ремиксы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Мемы, дуэты, комментарии и ремиксы дают материалу вторую жизнь. Когда тема понятна без долгого объяснения, люди охотнее повторяют её и делятся ею 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Видео, мемы и короткий формат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48575" y="1574009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просмотр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ролик чаще получает быстрый просмотр, потому что его легко начать и досмотреть до конца. Если в начале есть сильная мысль, зритель быстрее решает, стоит ли делиться.
</a:t>
            </a:r>
            <a:endParaRPr lang="en-US" sz="1046" dirty="0"/>
          </a:p>
        </p:txBody>
      </p:sp>
      <p:sp>
        <p:nvSpPr>
          <p:cNvPr id="10" name="Text 3"/>
          <p:cNvSpPr txBox="1"/>
          <p:nvPr/>
        </p:nvSpPr>
        <p:spPr>
          <a:xfrm>
            <a:off x="2748575" y="2617091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формат полезнее, когда нужна история, объяснение или обучение. Он даёт больше места для деталей, но требует терпения и интереса от аудитории.
</a:t>
            </a:r>
            <a:endParaRPr lang="en-US" sz="1046" dirty="0"/>
          </a:p>
        </p:txBody>
      </p:sp>
      <p:sp>
        <p:nvSpPr>
          <p:cNvPr id="11" name="Text 4"/>
          <p:cNvSpPr txBox="1"/>
          <p:nvPr/>
        </p:nvSpPr>
        <p:spPr>
          <a:xfrm>
            <a:off x="2748575" y="3660172"/>
            <a:ext cx="33522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шутка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 смешные реакции срабатывают тогда, когда ситуация узнаваема без долгого объяснения. Чем ближе тема к повседневному опыту, тем легче её понять и переслать.
</a:t>
            </a:r>
            <a:endParaRPr lang="en-US" sz="10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1026" y="1605459"/>
            <a:ext cx="266850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алгоритмы решают, что показать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пользователя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учитывает, что человеку уже нравилось раньше. Чем точнее совпадают интересы с новым роликом, тем выше шанс, что платформа его покажет.
</a:t>
            </a:r>
            <a:endParaRPr lang="en-US" sz="120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просмотра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просмотр и повторный просмотр говорят системе, что материал удерживает внимание. Это один из самых сильных сигналов для дальнейшего показа.
</a:t>
            </a:r>
            <a:endParaRPr lang="en-US" sz="1207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Лайки, комментарии и сохранения помогают понять, что публикация вызвала реакцию. Но разные действия имеют разный вес и не всегда означают одинаковую пользу.
</a:t>
            </a:r>
            <a:endParaRPr lang="en-US" sz="1209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одного автора два похожих ролика могут разойтись по-разному. Небольшие различия в начале, теме или отклике заметно меняют охват.
</a:t>
            </a:r>
            <a:endParaRPr lang="en-US" sz="12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один ролик растёт, а другой нет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старт часто важнее идеальной идеи: первые секунды помогают решить, останется ли зритель до конца.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первые реакции аудитории, тем выше шанс, что платформа покажет ролик новым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важнее количества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лучше запоминается не объём, а точность, польза и узнаваемость 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материалы не обязательно массовые: даже узкая тема может собрать свою аудиторию, если она понятна и полезна.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образ строится не на случайном успехе, а на повторяемости: чем стабильнее стиль, тем легче аудитории узнавать автора среди множества похожих страниц.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 формируют узнаваемый личный бренд
</a:t>
            </a:r>
            <a:endParaRPr lang="en-US" sz="3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удачная публикация может привести к новым знакомствам, конкурсным предложениям и первым проектам — но только если за ней стоит реальный навык и время на развитие.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публикация иногда открывает новые возможности
</a:t>
            </a:r>
            <a:endParaRPr lang="en-US" sz="2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публики становится важнее отдыха, появляются усталость, тревожность и зависимость от реакции. Именно поэтому важно вовремя делать паузу и не мерить себя только цифрами.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психологические ловушки особенно заметны у популярных авторов
</a:t>
            </a:r>
            <a:endParaRPr lang="en-US" sz="24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интернете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 переживает удаление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удалила старый пост, но одноклассники уже сохранили скриншот. Через несколько дней шутка снова появилась в чате и вызвала совсем не смешную реакцию.
</a:t>
            </a:r>
            <a:endParaRPr lang="en-US" sz="996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ничего не забывают
</a:t>
            </a:r>
            <a:pPr algn="ctr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исчезло из профиля, но осталось в репостах и архиве. Даже короткий комментарий может вернуться позже, если кто-то решит напомнить о нём в споре.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деталях
</a:t>
            </a:r>
            <a:pPr algn="ctr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из комнаты выглядела безобидно, пока на заднем плане не заметили название школы и расписание. Иногда именно мелкие детали раскрывают больше, чем сам пост.
</a:t>
            </a:r>
            <a:endParaRPr lang="en-US" sz="10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базовым правилам цифровой безопасности
</a:t>
            </a:r>
            <a:endParaRPr lang="en-US" sz="66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и личные данные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помогает быстро понять, что можно показывать публично, а что лучше оставить в закрытом кругу. Особое внимание стоит уделять деталям, которые легко заметить на фото и в профиле.
</a:t>
            </a:r>
            <a:endParaRPr lang="en-US" sz="1036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контент должен быть без личных деталей: именно они чаще всего создают риск для безопасности и приватности.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Токсичность и кибербуллинг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унижает, высмеивает или провоцирует страх, не отвечай сразу. Сначала сохрани переписку, чтобы у тебя были доказательства, если ситуация усилится.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сохранения скриншотов заблокируй автора и пожалуйся на публикацию. Это уменьшает количество новых сообщений и помогает платформе увидеть нарушение.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 поддержку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оставайся один на один с проблемой: расскажи взрослому, которому доверяешь, и попроси друга быть рядом. Поддержка помогает спокойнее принять решение.
</a:t>
            </a:r>
            <a:endParaRPr lang="en-US" sz="1018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спорь в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травля повторяется, не пытайся «переубедить» агрессора в комментариях. Лучше ограничить доступ к себе и вместе со взрослыми продумать следующий шаг.
</a:t>
            </a:r>
            <a:endParaRPr lang="en-US" sz="10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базовым признакам проверки информации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фейки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лучше не смотреть только на красивую цифру. Важно, кто публикует материал, как меняется аккаунт и совпадают ли слова с фактами в других источниках.
</a:t>
            </a:r>
            <a:endParaRPr lang="en-US" sz="109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проверяемых признаков совпадает, тем меньше шанс поверить в накрутку или вырванный из контекста фрагмент.
</a:t>
            </a:r>
            <a:endParaRPr lang="en-US" sz="11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права в простых правилах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своё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свои фото, видео и рисунки, если это возможно. Так ты точно знаешь, кому принадлежит материал, и не нарушаешь чужие права.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берёшь готовый контент, проверяй лицензию. Бесплатно не всегда значит можно без ограничений: иногда нужно указать автора или нельзя менять файл.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платформу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изображения с платформ тоже требуют внимания. Перед публикацией проверь правила сервиса, чтобы ролик не удалили и не ограничили в показах.
</a:t>
            </a:r>
            <a:endParaRPr lang="en-US" sz="1051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Называй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используешь чужую работу, честно укажи источник. Простая подпись показывает уважение к автору и помогает избежать спорных ситуаций.
</a:t>
            </a:r>
            <a:endParaRPr lang="en-US" sz="10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реклама и честность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отличить обычное мнение от рекламного сообщения. Это важно для доверия: зритель должен понимать, почему автор хвалит товар, сервис или проект.
</a:t>
            </a:r>
            <a:endParaRPr lang="en-US" sz="1093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оплата, подарок или договорённость, об этом нужно сказать прямо. Прозрачность важнее красивой подачи.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общим принципам маркировки рекламы
</a:t>
            </a:r>
            <a:endParaRPr lang="en-US" sz="6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помнить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Интернет-слава кажется простой, но держится на трёх вещах: интересном контенте, реакции людей и осторожности автора. Тот, кто умеет сохранять границы, обычно выигрывает надолго.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2026-07-25T15:23:08Z</dcterms:created>
  <dcterms:modified xsi:type="dcterms:W3CDTF">2026-07-25T15:23:08Z</dcterms:modified>
</cp:coreProperties>
</file>