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Тип Хордовые и класс Млекопитающие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— животные с хордой, млекопитающие — теплокровные с молоком для детенышей.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хордовых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появились в морях более 500 млн лет назад. Благодаря хорде развился внутренний скелет и подвижность. Млекопитающие выделились около 220 млн лет назад от древних пресмыкающихся, приобретая характерные черты.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типа Хордовые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обладают хордой, которая служит опорой тела, спинной нервной трубкой, глоточными щелями и хвостовым отделом, присутствующими хотя бы на одной стадии развития.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Спинная нервная трубка расположена на спинной стороне и обеспечивает передачу нервных сигналов. Кровеносная система у хордовых замкнутая, что улучшает циркуляцию крови.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организации тела хордовых выше, чем у беспозвоночных, что отражается в сложной структуре органов и систем.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хордовых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Подтипы хордовых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Хордовые включает три подтипа: оболочники — морские фильтраторы; бесчерепные, например, ланцетники; позвоночные — наиболее многочисленная и разнообразная группа.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позвоночным относятся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позвоночным животным относятся рыбы, амфибии, рептилии, птицы и млекопитающие, что подчёркивает многообразие форм и способов жизни этой группы.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обладают молочными желёзами, с помощью которых кормят потомство молоком, что обеспечивает высокую выживаемость детёнышей.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покрыта шерстью, служащей защитой и теплоизоляцией, что помогает поддерживать постоянную температуру тела.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гарантирует успешное развитие эмбриона и защищает от внешних угроз.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насчитывает более 6000 видов, освоивших разные среды — сушу, воду и воздух, демонстрируя широкое приспособление.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как класс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и органы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млекопитающих содержит органы зрения, слуха и обоняния, включая уши с внешним слуховым аппаратом и закрывающиеся веки, которые защищают глаза от повреждений.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и их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адаптированы к среде обитания: копытные имеют развитые для быстрого бега ноги, морские — ласты для плавания, а летучие мыши — крылья из перепонок между пальцами.
</a:t>
            </a:r>
            <a:endParaRPr lang="en-US" sz="918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млекопитающих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групп млекопитающих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млекопитающих — плацентарные, они распространены повсеместно, кроме Антарктиды. Яйцекладущие обитают в Австралии и Новой Гвинее.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доминируют по численности и адаптированы к разнообразным экосистемам по всему миру.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Всемирного союза охраны природы, 2023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скелета млекопитающих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млекопитающих разделён на шейный, грудной, поясничный, крестцовый и хвостовой отделы, обеспечивая гибкость и поддержку тела.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и задние конечности имеют общий план строения, но варьируются по функции — для бега, плавания или полёта.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таза у плацентарных животных сросшиеся, что укрепляет опору и способствует эффективному передвижению.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крепко защищает сердце и лёгкие, что важно для дыхания и кровоснабжения организма.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обладают острым слухом, зрением и обонянием, что помогает ориентироваться в окружающей среде и находить пищу.
</a:t>
            </a:r>
            <a:endParaRPr lang="en-US" sz="844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обеспечивает точное управление движениями и быструю реакцию на внешние стимулы, что повышает шансы на выживание.
</a:t>
            </a:r>
            <a:endParaRPr lang="en-US" sz="844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и реакция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особенно развит мозг и кора больших полушарий, что позволяет сложное мышление, обучение и запоминание информации.
</a:t>
            </a:r>
            <a:endParaRPr lang="en-US" sz="844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головной мозг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нервная система млекопитающих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и дыхательная системы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 разделяет кислородсодержащую и венозную кровь, что обеспечивает эффективное снабжение тканей кислородом.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млекопитающих состоят из альвеол — мелких пузырьков, где происходит быстрый и эффективный обмен газов.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Безъядерные эритроциты увеличивают объём переносимого кислорода, повышая уровень метаболизма и общую активность.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008068"/>
            <a:ext cx="3147000" cy="13189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классов позвоночных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характеристики пяти классов позвоночных: температуру тела, среду обитания, способ размножения и наличие молочных желёз, подчеркивая особенности млекопитающих.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птицы и млекопитающие обладают постоянной температурой тела, а молочные железы есть исключительно у млекопитающих, что отличает их от других классов.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у млекопитающих обеспечивает надежную защиту эмбрионов и создаёт благоприятные условия для развития плода в организме матери.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млекопитающих имеют плаценту, через которую плод получает кислород и питательные вещества, что улучшает выживаемость и развитие новорожденных.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мать кормит потомство молоком, богатым питательными веществами и антителами, поддерживающим здоровье и рост детенышей.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вскармливания, млекопитающие проявляют сложное поведение по уходу за молодняком, обеспечивая его защиту и обучение навыкам выживания.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сальных и потовых желез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Сальные железы выделяют смазывающий секрет, поддерживающий волосы и кожу в хорошем состоянии. Потовые железы играют ключевую роль в терморегуляции — охлаждают тело при перегреве.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и пахучие железы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железы обеспечивают кормление потомства питательным молоком. Пахучие железы выделяют запахи, используемые для коммуникации, маркировки территории и привлечения партнёров.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волос в защите и осязании
</a:t>
            </a:r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млекопитающих служат основным барьером против холода и влаги. Вибриссы — специализированные чувствительные волосы — помогают животным ощущать окружающую среду, особенно в темноте.
</a:t>
            </a:r>
            <a:endParaRPr lang="en-US" sz="854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и железы в кожном покрове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млекопитающих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млекопитающих специализированы: резцы для откусывания, клыки для захвата, коренные для пережёвывания пищи, что отражает разнообразие диет.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бывает однокамерным у хищников и многокамерным у жвачных животных, что позволяет эффективно переваривать растительную пищу.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кишечника варьируется: у травоядных он длинный для усвоения клетчатки, а у хищников короче, что соответствует типу питания.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82" y="1705108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907" y="1705108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332" y="1705108"/>
            <a:ext cx="239100" cy="2125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среде обитания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Китообразные и ластоногие обладают обтекаемым телом и толстым слоем подкожного жира для теплоизоляции в холодной воде.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Перепонки между пальцами образуют крылья, что позволяет этим млекопитающим успешно осваивать воздушное пространство.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бегуны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Копытные имеют длинные конечности с копытами, облегчающими быстрое и эффективное передвижение по открытым территориям.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образуют различные группы: стада, стаи, семейства, что способствует совместной охране и эффективному использованию ресурсов.
</a:t>
            </a:r>
            <a:endParaRPr lang="en-US" sz="869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социальных групп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стаях волков и матриархальных обществах слонов прослеживается сложная иерархия. Общение происходит посредством звуков, запахов и мимики, что облегчает координацию действий.
</a:t>
            </a:r>
            <a:endParaRPr lang="en-US" sz="822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и коммуникация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у млекопитающих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млекопитающих в природе и для человека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играют важную роль в пищевых цепях, регулируя численность других организмов и способствуя разнообразию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распространению растений, участвуя в опылении и распространении семян, поддерживая таким образом растительный покров.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Одомашненные виды обеспечивают человека пищей, сырьём для производства и помогают в хозяйственной деятельности и транспорте.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млекопитающие используются в медицине и научных исследованиях, расширяя знания о биологии и здоровье.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встречается в горах Центральной Азии, находится под угрозой из-за охоты и изменения климата. Программы реинтродукции помогают восстановить популяцию.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Зубр и байкальская нерпа
</a:t>
            </a:r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Зубр — крупнейший европейский млекопитающий, а байкальская нерпа — уникальный пресноводный тюлень. Оба вида охраняются законом и включены в природоохранные проекты.
</a:t>
            </a:r>
            <a:endParaRPr lang="en-US" sz="996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крупнейший подвид тигров, обитающий в России, страдает от браконьерства и утраты среды. Охранные меры включают заповедники и усиленный контроль.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охраняемые виды млекопитающих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млекопитающих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— самое крупное животное на Земле, достигает до 33 метров в длину и весит до 150 тонн, превосходя всех современных и древних животных.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— единственные млекопитающие, освоившие активный полёт благодаря специализированным перепонкам между пальцами.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Эхидна и утконос — редкие яйцекладущие млекопитающие, сохранившие древние черты и уникальные адаптации среди современных видов.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8154" y="2100350"/>
            <a:ext cx="2353743" cy="264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96575" y="1034125"/>
            <a:ext cx="42663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уникальность млекопитающих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396632" y="2296925"/>
            <a:ext cx="42663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ключевая группа с высокой организацией и адаптивностью, обеспечивающая устойчивость экосистем и обладающая сложным социальным поведением. Их защита важна для природы и человека.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2026-05-08T21:40:12Z</dcterms:created>
  <dcterms:modified xsi:type="dcterms:W3CDTF">2026-05-08T21:40:12Z</dcterms:modified>
</cp:coreProperties>
</file>