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хромосомную теорию наследования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наследственности: роль хромосом и генных закономерностей в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развития генетики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заложены основы наследственности: Мендель описал ключевые законы. Одновременно были обнаружены клеточное ядро и хромосомы — материальные носители генетической информации, что стало фундаментом хромосомной теории.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Грегора Менделя в наследственности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показал, что при скрещивании чистых линий у потомства проявляется доминантный признак, подавляющий рецессивный. Это открытие объяснило скрытое прохождение генов.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происходит расщепление признаков в соотношении приблизительно 3:1, что подтверждает дискретность генных факторов и их независимость при наследовании.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Количественная регистрация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гороха Мендель тщательно подсчитывал появление признаков: 6022 гладких и 2001 морщинистое семя, что подтверждает статистическую природу наследственных закономерностей.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хромосом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ДНК, упакованной с белками-гистонами для компактного хранения генетической информации в ядре клетки.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норме у человека в соматических клетках 46 хромосом, образующих диплоидный набор, а в половых — 23, представляющих гаплоидный набор.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элементами хромосомы являются теломеры, обеспечивающие стабильность концов, и центромера, играющая роль при делении клетки.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хромосомы (короткое и длинное) определяют её форму, что важно для правильного распределения генов и наследственных признаков.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деления клеток: митоз и мейоз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копирование клеточного набора с сохранением числа хромосом, способствуя росту и восстановлению тканей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количество хромосом вполовину, формируя индивидуальные гаметы с разнообразным набором генов для полового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митоза и мейоза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генетическую стабильность, а мейоз способствует генетической вариативности.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делениях и числе хромосом обеспечивают разные биологические функции — рост и размножение.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 клетки,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принципов хромосомной теории наследования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линейно вдоль хромосом, что объясняет закономерность их наследования и возможность образования сцепленных групп.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наследуются как единые структуры, что подтверждает передачу комплексов генов от родителей к потомкам.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хромосом вызывают появление новых комбинаций признаков и служат источником генетической изменчивости.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наследственной информации в клетках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оплодотворение как ключевые этапы передачи генов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Томаса Моргана с дрозофилой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выбрал дрозофилу за короткий цикл и выраженные признаки, что позволило легко отслеживать наследование генов на хромосомах.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он обнаружил сцепленное наследование, где гены на одной хромосоме передаются вместе, с редким нарушением благодаря кроссинговеру.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дрозофилы и наследование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признаки дрозофилы с указанием хромосом, типа сцепления и соотношения доминантных и рецессивных форм.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признаков в пределах одной хромосомы подтверждает сцепленное наследование генов.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Т.Х. Моргана, 1910–1915 гг.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и кроссинговер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это процесс обмена участками между гомологичными хромосомами в профазе I мейоза. Он нарушает полное сцепление генов, что приводит к появлению рекомбинантных признаков у потомства.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способствует увеличению генетического разнообразия в популяции за счёт новых комбинаций признаков. В опытах с дрозофилой наблюдали новые сочетания окраски глаз и формы крыльев, подтверждающие явление кроссинговера.
</a:t>
            </a:r>
            <a:endParaRPr lang="en-US" sz="9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сцепления и его исключения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одной хромосоме, обычно наследуются совместно, что называется сцеплением. Это объясняет передачу групп признаков как единого блока при наследовании.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вызывает нарушение сцепления, образуя рекомбинантные гаметы. Вероятность таких исключений зависит от расстояния между генами: чем дальше гены, тем выше шанс их разделения.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частоты кроссинговера с генетическим расстоянием используется для построения генных карт, позволяющих точно локализовать расположение генов на хромосомах.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кроссинговера между генами дрозофилы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процентов рекомбинации и генетическое расстояние для пар характерных генов дрозофилы, иллюстрирующие взаимосвязь между расстоянием и частотой кроссинговера.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генетического расстояния между генами приводит к увеличению частоты кроссинговера, что подтверждает зависимость рекомбинации от линейного расположения генов.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классических генетических исследований Томаса Моргана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карты хромосом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сцепления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выявили, что некоторые гены наследуются совместно, что позволило понять необходимость картирования их расположения.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первой генетической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и его коллеги начали создавать схему локализации генов на X-хромосоме дрозофилы на основе данных кроссинговера.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 и добавление новых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улучшалась, увеличивалась точность и количество определённых локусов, что расширяло функциональное понимание генетики.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генетических карт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карты используются для прогнозирования наследования признаков и в прикладных генетических исследованиях, включая селекцию и медицины.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— анализ хромосомного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кариотипирования позволяет исследовать количество и структуру хромосом клеток. Он выявляет крупные хромосомные аномалии и важен для диагностики наследственных заболеваний.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гибридизация in situ (FISH)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даёт возможность визуализировать конкретные гены или участки ДНК на хромосомах с помощью флуоресцентных меток, выявляя локализацию и перестройки генетического материала.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— детальный анализ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секвенирования позволяют определять точную последовательность нуклеотидов, выявлять мутации и вариации, что критически важно для исследований и персонализированной медицины.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хромосом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изменчивости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стабильные наследуемые изменения в структуре ДНК, включая точковые изменения, а также крупные хромосомные перестройки. Они обеспечивают генетическое разнообразие.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мутаций выделяют точковые, делеции, дупликации, инверсии и транслокации. Каждая из них влияет на функцию генов и может изменить признаки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служат движущей силой эволюции, но также могут приводить к наследственным заболеваниям, например, серповидноклеточной анемии или синдрому Дауна.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заболевания у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(трисомия 21) обусловлен наличием дополнительной 21-й хромосомы; встречается с частотой 1:700. Проявляется умственной отсталостью и характерными чертами лица.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(47,XXY) возникает у мужчин с дополнительной Х-хромосомой; характеризуется сниженной фертильностью, женоподобным телосложением и высоким ростом.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Шерешевского-Тернера (45,X0) – отсутствие одной половой хромосомы у женщин, вызывает низкий рост и нарушение развития половых органов.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патологии обусловлены нарушениями числа или структуры хромосом, что подтверждает важность точного контроля хромосомного набора для нормального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хромосомных аномалий у новорождённых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Минздрава РФ, синдром Дауна встречается примерно у 1 из 700 новорождённых, подтверждая важность хромосомных исследований.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Трисомии составляют наибольший процент хромосомных аномалий, что говорит о значительной роли неправильного распределения хромосом в патологии.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хромосомной теории наследования для биологии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хромосомного наследования стала фундаментом для молекулярной генетики, объясняя механизм передачи сложных признаков и наследственных заболеваний.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компьютерным и экспериментальным методам анализировать наследство на уровне генов, что открывает новые подходы к лечению и профилактике.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теория используется для разработки селекционных линий растений и животных с нужными свойствами, а также для создания ГМО.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теория помогает персонализировать лечение, используя генетические маркеры для более точной диагностики и прогнозирования развития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хромосомной теории наследования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наследования раскрывает суть передачи генетической информации, связывает молекулярные структуры с фенотипическими признаками и направляет развитие медицины и биотехнологий.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2026-05-10T01:23:44Z</dcterms:created>
  <dcterms:modified xsi:type="dcterms:W3CDTF">2026-05-10T01:23:44Z</dcterms:modified>
</cp:coreProperties>
</file>