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Пресмыкающиеся: основные черты и строение тела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разнообразная группа позвоночных с уникальными адаптациями к жизни на суше.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распространение пресмыкающихся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около 320 миллионов лет назад, пресмыкающиеся заняли важное место между земноводными и птицами. Они живут почти на всех континентах, кроме Антарктиды, насчитывая свыше 10 700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ящерицы и змеи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обширный отряд характеризуется кожей с чешуями, разнообразием размеров и форм конечностей. Змеи чаще лишены конечностей, а ящерицы обладают хорошо различимыми лапами.
</a:t>
            </a:r>
            <a:endParaRPr lang="en-US" sz="1119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древние хищники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крупные водно-наземные пресмыкающиеся с толстой кожей и мощными челюстями. Они имеют костные пластины под кожей, что придаёт дополнительную защиту.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панцирные защитники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отличаются твёрдым панцирем, образованным рёбрами и кожными щитками. Они медленны, но хорошо защищены и встречаются как в воде, так и на суше.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— туатары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ящерицы, сохранившиеся с эпохи динозавров, имеют уникальный череп и светочувствительный глаз на верхней части головы.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современные отряда пресмыкающихся
</a:t>
            </a:r>
            <a:endParaRPr lang="en-US" sz="2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внешнего строения пресмыкающихся
</a:t>
            </a:r>
            <a:endParaRPr lang="en-US" sz="2548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лёгкие: адаптация к суше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сухая, покрытая кератиновыми чешуями кожа предотвращает потерю влаги. Орган дыхания — развитые лёгкие, заменяющие кожу в газообмене.
</a:t>
            </a:r>
            <a:endParaRPr lang="en-US" sz="1162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Конечности: разнообразие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имеют четыре конечности, приспособленные к бегу, плаванию или копанию, что обеспечивает высокую мобильность в разных средах.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яйца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откладывают яйца с плотной, часто известковой оболочкой, что позволяет развиваться эмбрионам вне воды и защитить их от высыхания.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форма с конечностями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крокодилы имеют чётко выраженную голову, тело и хвост, а также четыре конечности с пятью пальцами, что обеспечивает устойчивость и манёвренность.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конечностей у змей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утратили конечности в ходе эволюции, благодаря чему смогли освоить узкие и труднодоступные пространства, используя изгибы тела для передвижения.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формы у ящериц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имеют частично развитые или редуцированные конечности, отражая переходные стадии адаптации к бегу или ползанию.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тела у пресмыкающихся
</a:t>
            </a:r>
            <a:endParaRPr lang="en-US" sz="29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чешуи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покров из кератина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состоит из твёрдого кератина, обеспечивая водонепроницаемость и защиту кожи от повреждений и паразитов, что жизненно важно для наземных обитателей.
</a:t>
            </a:r>
            <a:endParaRPr lang="en-US" sz="116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пластины у крокодилов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кожей крокодилов находятся остеодермы — костные пластины, усиливающие защиту и способные играть роль в терморегуляции.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Линька: обновление кожных покровов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регулярно сбрасывают верхний слой кожи — линька помогает избавиться от повреждений, паразитов и способствует росту.
</a:t>
            </a:r>
            <a:endParaRPr lang="en-US" sz="1060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веки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имеют подвижные веки и чёткое зрение, включая цветовое у дневных животных, что облегчает ориентацию и поиск пищи.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носа и языка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расположены на кончике морды, а язык у змей и ящериц бороздчатый, используется для осязания окружающей среды и обнаружения запахов.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восприятие вибраций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наружное ухо отсутствует, пресмыкающиеся воспринимают звуковые колебания через внутренние структуры, что помогает им реагировать на угрозы и добычу.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восприятие у пресмыкающихся
</a:t>
            </a:r>
            <a:endParaRPr lang="en-US" sz="28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челюстей и зубов у пресмыкающихся
</a:t>
            </a:r>
            <a:endParaRPr lang="en-US" sz="2883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зубы у пресмыкающихся острые, однородные и прочно фиксируются в челюстях, обеспечивая эффективное захватывание пищи.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челюсти подвижны, позволяя широко раскрывать рот и заглатывать добычу больше собственного размера, также есть ядовитые зубы у некоторых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лишены зубов, вместо них имеют твёрдый клюв, приспособленный для раздавливания растений и мелкой добычи.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конечностей и роль в движении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конечности с пальцами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имеют по четыре конечности с пятью пальцами, обеспечивающими устойчивость и ловкость при перемещении по суше.
</a:t>
            </a:r>
            <a:endParaRPr lang="en-US" sz="1097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оснащены перепонками между пальцами, которые увеличивают площадь опоры и способствуют эффективному плаванию.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для дерева и копания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виды имеют удлинённые пальцы для захвата ветвей, а у роющих — крепкие когти для рытья нор и поиска пищи.
</a:t>
            </a:r>
            <a:endParaRPr lang="en-US" sz="1149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представителей пресмыкающихся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зависит от способа передвижения и анатомических особенностей каждого вида.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движений связана с формой тела и режимом жизни: ящерицы и змеи быстрее водятся по суше, черепахи медленнее из-за тяжёлого панциря.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данных биологических исследований,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пустынь: жизнь в экстремальных условиях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агамы приспособились переносить длительную засуху, питаясь насекомыми и растениями. Их кожа защищает от перегрева и снижает потерю влаги в таком жарком и сухом климате.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 болот и рек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Кайманы живут в болотистых и речных экосистемах, где используют перепонки между пальцами для эффективного плавания и охоты. Их кожа прочная и насыщена костными пластинами для защиты.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прибрежные пресмыкающиеся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черепахи обитают около водоемов в лесистых местах, где находят пищу и укрытия. Их мощный панцирь служит защите, а конечности отлично приспособлены для плавания и рытья.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 пресмыкающихся
</a:t>
            </a:r>
            <a:endParaRPr lang="en-US" sz="29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внешнего строения к жизни на суше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Сухая, ороговевшая кожа с плотной чешуёй уменьшает испарение воды и защищает организм от воздействия окружающей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оболочки яиц предотвращают потерю влаги, позволяя эмбрионам развиваться в наземных условиях без переувлажнения.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конечности обеспечивают поддержание тела над землей и способствуют быстрому и манёвренному передвижению по различным поверхностям.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пресмыкающихся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научные публикации по биологии пресмыкающихся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защитные функции яиц пресмыкающихся
</a:t>
            </a:r>
            <a:endParaRPr lang="en-US" sz="2373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скорлупа черепашьих яиц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черепах имеют твердый известковый панцирь, который надёжно защищает эмбрион от механических повреждений и пересыхания. В кладках может быть от двух до двухсот яиц в зависимости от вида.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формы яиц змей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Змеиные яйца кожистые или полужесткие, что позволяет им приспосабливаться к различным условиям гнездования. Количество яиц варьируется от четырёх до двадцати, обеспечивая баланс между численностью и выживанием.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Питательный запас внутри яиц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находится питательный желток, дающий эмбриону необходимые ресурсы для развития до вылупления. Это главное условие успешного роста молодняка в условиях наземной среды.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Линька: значение и механизм обновления покровов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необходима для роста и восстановления повреждённого рогового слоя кожи, обеспечивая здоровье и защиту организма пресмыкающихся.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кожа сходит одним целым слоем, позволяя избавиться от паразитов и поддерживать гибкость тела для движения.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линяют чаще взрослых, особенно в периоды активного роста, что способствует их развитию и адаптации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3546"/>
            <a:ext cx="3929100" cy="1323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строения пресмыкающихся и земноводных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покровов, размножения и дыхания у пресмыкающихся и земноводных.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лучше приспособлены к жизни на суше благодаря сухой коже и способу размножения.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как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Агамы и хамелеоны используют изменчивую окраску для слияния с окружающей средой, что помогает уклоняться от хищников и незаметно охотиться.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окраска ядовитых змей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змеи демонстрируют яркие, контрастные узоры, предупреждая хищников о своей ядовитости и уменьшая вероятность нападения.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партнёров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ящериц яркое окрашенное горло служит для демонстрации силы и здоровья при размножении, привлекая потенциальных партнёров.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разнообразие окраски пресмыкающихся
</a:t>
            </a:r>
            <a:endParaRPr lang="en-US" sz="26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внешние адаптации пресмыкающихся
</a:t>
            </a:r>
            <a:endParaRPr lang="en-US" sz="271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Летучий дракон: мастер планирования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летучего дракона развиты кожные выросты, образующие плоскости для планирующего полёта, что позволяет быстро перемещаться между деревьями.
</a:t>
            </a:r>
            <a:endParaRPr lang="en-US" sz="1052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Броненосная ящерица: защитник своего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кольцами шипов, которые защищают от хищников и облегчают самозащиту, сворачиваясь в плотный панцирь.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Слепозмеи: подземные асы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Редуцированные глаза и гладкий корпус позволяют слепозмеям эффективно обитать в почве, скрываясь от врагов и добывая пищу под землёй.
</a:t>
            </a:r>
            <a:endParaRPr lang="en-US" sz="1016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внешнего строения на образ жизни и поведение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зубы змей являются ключевым инструментом для эффективной охоты и защиты от хищников.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 служит надёжной защитой, позволяя им выдерживать атаки и безопасно скрываться в случае опасности.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форма тела отражают специализации: копание для подземных видов, лазание для древесных и плавание для водных пресмыкающихся.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особенностей внешнего строения пресмыкающихся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разнообразия внешнего строения пресмыкающихся помогает понять их эволюцию, биологическое разнообразие и способствует формированию экологического сознания у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2026-05-08T21:44:28Z</dcterms:created>
  <dcterms:modified xsi:type="dcterms:W3CDTF">2026-05-08T21:44:28Z</dcterms:modified>
</cp:coreProperties>
</file>