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 реформы Петра I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война проверяют государство на прочность.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 пределы индустриальной эпохи, а реформы Петра I помогают понять, как Россия училась мобилизовывать силы и ресурсы.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надо рассматривать вместе
</a:t>
            </a:r>
            <a:endParaRPr lang="en-US" sz="2941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каркас войны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событий показывает, как быстрые операции 1914 года сменились долгой войной на истощение и политическим кризисом.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пять лет война прошла путь от маневра к распаду прежнего военного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хронология Первой мировой войны, 1914–1918.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повод к войне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великие державы соперничали за влияние в Европе, на Балканах и в колониях. Это усиливало подозрительность и делало любой кризис опасным.
</a:t>
            </a:r>
            <a:endParaRPr lang="en-US" sz="167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бюджеты росли, армии увеличивались, а новые системы вооружений делали конфликт все более разрушительным. Милитаризация превращала дипломатию в продолжение подготовки к войне.
</a:t>
            </a:r>
            <a:endParaRPr lang="en-US" sz="1498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была разделена союзами: Антанта и Тройственный союз связывали страны обязательствами и втягивали в конфликт не только прямых участников, но и их партнеров.
</a:t>
            </a:r>
            <a:endParaRPr lang="en-US" sz="1535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Сараевский выстрел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стало убийство эрцгерцога Франца Фердинанда в Сараеве 28 июня 1914 года. Локальный кризис быстро превратился в общеевропейскую войну.
</a:t>
            </a:r>
            <a:endParaRPr lang="en-US" sz="16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сил к 1914 году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142375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объединяла Россию, Францию и Великобританию. Их сильными сторонами были людские ресурсы, флот, колониальные владения и возможность вести длительную войну.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2903404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 опирались на Германию и Австро-Венгрию, а затем на Османскую империю и Болгарию. Их преимущество заключалось в компактности фронтов и высокой мобилизации.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фронт: окопная война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обороны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тянулся через Францию и Бельгию, где наступление упиралось в укрепленные полосы обороны. Любое продвижение измерялось сотнями метров и стоило огромных потерь.
</a:t>
            </a:r>
            <a:endParaRPr lang="en-US" sz="168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Штурмы позиций часто приносили минимальный результат при чудовищных потерях. Так война на Западе превратилась в классический пример изматывания противника ресурсами.
</a:t>
            </a:r>
            <a:endParaRPr lang="en-US" sz="1714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траншеях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Траншеи, проволочные заграждения и артиллерийские обстрелы стали повседневностью солдат. Боевые порядки быстро разрушались, а фронт надолго застывал на месте.
</a:t>
            </a:r>
            <a:endParaRPr lang="en-US" sz="1691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Бельгия стали пространством, где техника, артиллерия и промышленность определяли ход сражений сильнее, чем маневр отдельных армий.
</a:t>
            </a:r>
            <a:endParaRPr lang="en-US" sz="1714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маневры и отступления
</a:t>
            </a:r>
            <a:endParaRPr lang="en-US" sz="2328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театр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фронте боевые действия охватывали Польшу, Прибалтику, Галицию и западные районы Российской империи. Пространство фронта было гораздо шире, чем на Западе.
</a:t>
            </a:r>
            <a:endParaRPr lang="en-US" sz="1659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чаще происходили прорывы, отступления и резкая смена линии фронта. Маневренность оставалась высокой, а устойчивых траншейных линий было меньше.
</a:t>
            </a:r>
            <a:endParaRPr lang="en-US" sz="1659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делали железные дороги решающим условием снабжения и переброски войск. Там, где транспорт не справлялся, наступление быстро теряло темп.
</a:t>
            </a:r>
            <a:endParaRPr lang="en-US" sz="155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сдерживания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Востоке Россия вела самые тяжелые кампании против Германии и Австро-Венгрии, сдерживая их силы ценой больших потерь и частых отступлений.
</a:t>
            </a:r>
            <a:endParaRPr lang="en-US" sz="17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и война на коммуникациях
</a:t>
            </a:r>
            <a:endParaRPr lang="en-US" sz="2444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стремился перекрыть Германии поставки сырья и продовольствия. Морская блокада постепенно превращала экономику в продолжение фронта.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перевозкам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лодки и крейсеры атаковали торговые суда и коммуникации противника. Борьба шла не только за море, но и за снабжение армий и городов.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безопасных маршрутов подрывала торговлю и осложняла доставку топлива, металла и продовольствия. Это усиливало дефицит во всех воюющих странах.
</a:t>
            </a:r>
            <a:endParaRPr lang="en-US" sz="1788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Коммуникации решают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война показала, что исход конфликта зависит не только от фронта, но и от контроля над путями сообщения.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срыв плана молниеносной войны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 быстро разрушил ожидания о короткой войне. На главных фронтах успехи оказались неполными, а конфликт принял затяжной 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кампании показали, что ни одна сторона не добьется быстрой победы; война стала общеевропейской и затяжной.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кампаний Первой мировой войны, 1914 год.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тяжелых отступлений и кризиса военного равновесия.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переломным: фронт растянулся, потери выросли, а война окончательно превратилась в борьбу на истощение.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Первой мировой войны, 1915 год.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потерь понесли стороны на Сомме, и это стало символом войны на истощение.
</a:t>
            </a:r>
            <a:endParaRPr lang="en-US" sz="8643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миллиона потерь на Сомме показали: в 1916 году война решалась не манёвром, а изматыванием людей, техники и 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о битве на Сомме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произошли в России в 1917 году, и именно они изменили ход войны для страны.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две революции в России превратили военные трудности в политический кризис, ускорив распад дисциплины и 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истории: Февральская и Октябрьская революции 1917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11.11.1918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датой Компьенского перемирия, которое остановило войну на Западном фронте.
</a:t>
            </a:r>
            <a:endParaRPr lang="en-US" sz="8643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Перемирие 11 ноября 1918 года завершило боевые действия после почти четырёх лет войны и закрепило поражение Германии.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Компьенское перемирие, 11 ноября 1918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млн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было мобилизовано в Российской империи за годы войны.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в России охватила около 15 миллионов человек и быстро обострила нехватку рабочих рук, транспорта и снабжения.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Первой мировой войны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германских сухопутных сил могла быть связана действиями на Восточном фронте.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отдельные периоды на Восточном фронте Россия сковывала примерно треть германских сухопутных сил, помогая союзникам выиграть время на Западе.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исследования по Восточному фронту Первой мировой войны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Брусиловский прорыв: главный успех
</a:t>
            </a:r>
            <a:endParaRPr lang="en-US" sz="2738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началось в Галиции и стало образцом тщательно подготовленного удара: скрытая переброска войск, разведка позиций и плотная артиллерийская подготовка обеспечили внезапность.
</a:t>
            </a:r>
            <a:endParaRPr lang="en-US" sz="170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армии прорвали оборону противника на широком участке, заняли важные пункты и взяли большое число пленных, что резко ослабило Австро-Венгрию.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оказался кратковременным: нехватка резервов, снарядов и транспорта не позволила развить наступление, поэтому стратегический перелом так и не был достигнут.
</a:t>
            </a:r>
            <a:endParaRPr lang="en-US" sz="1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Тыл, экономика и снабжение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война одновременно била по снабжению, транспорту и финансам, превращая тыл в уязвимую часть фронта.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был системным: сбои в одной сфере усиливали трудности в других и подрывали устойчивость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экономике России в годы Первой мировой войны
</a:t>
            </a:r>
            <a:endParaRPr lang="en-US" sz="13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мог запустить цепную реакцию распада управления и армии.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1917 году один политический кризис, наложившись на войну и дефицит, оказался достаточен, чтобы подорвать дисциплину армии и доверие к 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работы по истории России в 1917–1918 годах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блок о Петре I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нового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создал регулярную армию и систему рекрутских наборов, благодаря которым государство получило возможность быстро концентрировать силы для длительной войны.
</a:t>
            </a:r>
            <a:endParaRPr lang="en-US" sz="1698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флота, мануфактур и металлургии дало стране собственную производственную базу для вооружения, ремонта и снабжения войск.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перепись населения и рост бюрократии усилили контроль центра над ресурсами, что сделало управление более жёстким и предсказуемым.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исторический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Пётр I важен в этой теме: его реформы помогают понять, как империя училась выдерживать военную нагрузку и перестраивать тыл.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на испытании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показала, что даже большие империи могут не выдержать длительной мобилизации. Реформы Петра I напоминают: устойчивость государства начинается с его способности меняться.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2026-07-26T01:54:41Z</dcterms:created>
  <dcterms:modified xsi:type="dcterms:W3CDTF">2026-07-26T01:54:41Z</dcterms:modified>
</cp:coreProperties>
</file>