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 около 300 тысяч лет назад в Африке — переломный момент истории.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разумного: ключевые этапы эволюции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возникновение Homo sapiens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плейстоцен характеризуется климатическими колебаниями, стимулирующими эволюцию человека. Борьба за выживание, развитие орудий и социальных связей обусловили появление уникальных биологических и поведенческих черт Homo sapiens, что подтверждают современные археологические и генетические данные.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признаки человека разумного
</a:t>
            </a:r>
            <a:endParaRPr lang="en-US" sz="230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череп и выраженный подбородок
</a:t>
            </a:r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обладают высоким черепом с округлыми боками и отчетливо выраженным подбородком, что отличает их от предшественников и соседних видов. Эти черты связаны с развитием речи и питания.
</a:t>
            </a:r>
            <a:endParaRPr lang="en-US" sz="148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мозга и его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6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объем мозга Homo sapiens достигает около 1350 см³, обеспечивая высокие когнитивные способности. Это помогает в планировании, коммуникации и культурном развитии.
</a:t>
            </a:r>
            <a:endParaRPr lang="en-US" sz="1612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лицевого скелета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скелет Homo sapiens характеризуется малозаметными надбровными дугами и уменьшенными зубами, что свидетельствует о смене пищевых привычек и адаптации к новым условиям жизни.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гоминид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предков человека от великих человекообразных обезьян — начало эволюционного пути Homo.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habilis с первыми примитивными орудиями труда.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1,9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erectus, развитие более сложных орудий и прямохождение.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sapiens с развитым мозгом и сложным поведением.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 увеличенным мозгом впервые начал использовать ручные рубила и простые инструменты, что положило начало технологическому развитию человека.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ранний мастер орудий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обладали более крупным мозгом и распространились за пределы Африки, используя сложные копья и огонь для охоты и защиты.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покоритель новых земель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культура включала изготовление скребков и костяных орудий, а также сложные ритуалы, но анатомически они отличались более массивным телосложением.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— близкие родственники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переходные формы Homo sapiens
</a:t>
            </a:r>
            <a:endParaRPr lang="en-US" sz="2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Радиоуглеродное датирование и стратиграфия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позволяют точно определять возраст находок, связывая останки с конкретными климатическими периодами и событиями в истории человека.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Джебель Ирхуд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Homo sapiens возрастом около 300 тысяч лет выявили ранние формы нашего вида в Марокко — самые древние свидетельства современного человека на сегодняшний день.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открытия в изучении раннего Homo sapiens
</a:t>
            </a:r>
            <a:endParaRPr lang="en-US" sz="24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скелетов показывают бóльшую схожесть с современным человеком, указывая на ранние адаптации и разнообразие внутри вида.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Класис Ривер Маут, ЮАР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останков достигает около 195 тысяч лет, они демонстрируют высокие черепа и сложные орудия труда, свидетельствующие о развитии интеллекта.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Омо-Кибиш, Эфиопия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останки датируются примерно 160 тысячами лет назад и обладают чертами, прямо связанными с современным обликом человека.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Херто, Эфиопия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древнейшие находки Homo sapiens
</a:t>
            </a:r>
            <a:endParaRPr lang="en-US" sz="30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43591"/>
            <a:ext cx="4598400" cy="20084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и неандертальцев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анатомии и поведении двух видов, подтверждающие уникальность Homo sapiens.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больший мозг неандертальцев, Homo sapiens отличались более сложными социальными и культурными навыками.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антропологические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технологиях и символике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изобрели каменные орудия леваллуазского типа, костяные иглы, гарпуны, демонстрируя технический прогресс и адаптацию.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украшений и использование охры свидетельствуют о развитии абстрактного мышления и символизма, что отсутствует у неандертальцев.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климатическим и экологическим условиям
</a:t>
            </a:r>
            <a:endParaRPr lang="en-US" sz="2322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Разработка теплой одежды из шкур и строительство жилищ из костей мамонтов позволили выживать в холодных регионах.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Использование разнообразных охотничьих и рыболовных инструментов обеспечивало питание и выживание в различных природных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Homo sapiens с другими видами людей
</a:t>
            </a:r>
            <a:endParaRPr lang="en-US" sz="228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следы контактов с неандертальцами
</a:t>
            </a:r>
            <a:pPr algn="l" indent="0" marL="0">
              <a:lnSpc>
                <a:spcPct val="90000"/>
              </a:lnSpc>
              <a:buNone/>
            </a:pPr>
            <a:r>
              <a:rPr lang="en-US" sz="13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показал, что современные люди неафриканского происхождения имеют до 4% генетического материала неандертальцев. Эти открытия свидетельствуют о межвидовом скрещивании, которое повлияло на адаптивные особенности Homo sapiens.
</a:t>
            </a:r>
            <a:endParaRPr lang="en-US" sz="137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денисовцев в формировании генома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ДНК выявили приток генов денисовцев у современных жителей Азии и Океании. Это подтверждает древние миграции и культурные контакты между Homo sapiens и денисовцами.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и конкуренция между видами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генетики, археологические данные указывают на обмен технологическими знаниями и соперничество за ресурсы между Homo sapiens и другими видами, что способствовало развитию уникальных адаптаций.
</a:t>
            </a:r>
            <a:endParaRPr lang="en-US" sz="13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Шове во Франции содержит одни из древнейших образцов наскального искусства, возраст которых около 37 тысяч лет. Эти изображения отражают символическое мышление ранних Homo sapiens.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Наскальное искусство пещеры Шове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каменные фигурки Венеры демонстрируют развитие эстетики и символизма в культуре. Они служили не только украшениями, но и, возможно, имели обрядовое или магическое значение.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Венеры и их значение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узорами орудия и посуда свидетельствуют о формировании сложных социальных традиций. Орнаменты отражали принадлежность к группе и способствовали передаче культурных норм.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орнамента в предметах быта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символизма и культуры у человека разумного
</a:t>
            </a:r>
            <a:endParaRPr lang="en-US" sz="2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образ жизни ранних Homo sapiens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занятием были охота и сбор, с использованием копий, луков и ловушек для эффективного добывания животных и растений в окружении.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преимущественно занимались сбором съедобных растений и мелких ресурсов, обеспечивая группе разнообразное питание и устойчивость.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и кооперация обеспечивали выживание, согласовывая деятельность внутри малых охотничьих и собирательских групп.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генетических исследований происхождения Homo sapiens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150–200 тысяч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предковых популяций Homo sapiens в Восточной Африке, начало формирования генетического разнообразия в материнской линии.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50000–70000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генетического анализа выявило многочисленные миграционные волны, подтверждённые изменениями в ядерной ДНК и сложной структурой родословных.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изучение ископаемых геномов расширяет понимание межвидовых взаимодействий и динамики миграций Homo sapiens на глобальном уровне.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 речи и коммуникативных способностей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черепа Homo sapiens, включая расположение гортани и развитие слухового аппарата, позволяли издавать широкий спектр звуков уже около 150 тысяч лет назад.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подтверждают раннее формирование сложного языка, что обеспечивало передачу знаний и культурного опыта между поколениями.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 Homo sapiens: миграционные волны и адаптация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Африки и заселение Евразии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60–70 тысяч лет назад Homo sapiens покидают Африку, распространяясь по Евразии. Этот процесс сопровождался освоением новых природных ниш и развитием технологий.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Австралии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морских переходов около 50 тысяч лет назад человек разумный достигает Австралии, что свидетельствует о высокой морской навигации и адаптации к новым условиям.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Америки через Берингов перешеек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15 тысяч лет назад мигранты уходят в Америку через замороженный Берингов перешеек, создавая основу для разнообразных культур и этносов Нового Света.
</a:t>
            </a:r>
            <a:endParaRPr lang="en-US" sz="150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1–4%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генетического материала неандертальцев сохраняется в ДНК современных неафриканцев, что говорит о межвидовом скрещивании и ассимиляции.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геномные исследования, 2023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неандертальцев и денисовцев связано с конкуренцией и ассимиляцией Homo sapiens, подтверждённой генетическими данными и археологическими находками.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захоронения включают предметы, такие как украшения из охры и камня, что указывает на появление ритуальных практик и концепций загробной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 Сан-Жермен-ла-Ривьер демонстрируют развитие культов, обрядов и связанных с ними символических традиций, относимых к 16 тысячам лет назад.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веры способствовало формированию социальных связей и моральных норм, задавая основы религиозного мышления у человека разумного.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зачатки религиозных верований ранних Homo sapiens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Homo sapiens на биосферу и культуру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в технологиях и социальных структурах заложило основу для современных цивилизаций и вызвало значительные экологические изменения на планете.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стал преобразовывать окружающую среду, создавая аграрные сообщества, осваивая искусство и музыкальные традиции, что повлияло на эволюцию культуры.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появления Homo sapiens для развития цивилизации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разумного стало ключевым этапом, давшим начало коллективному развитию знаний, культуры и технологии, что сформировало современное общество и взаимодействие с окружающей природой.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2026-05-10T06:50:59Z</dcterms:created>
  <dcterms:modified xsi:type="dcterms:W3CDTF">2026-05-10T06:50:59Z</dcterms:modified>
</cp:coreProperties>
</file>