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хорошо и что дурно? К. Ушинский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выборе между добром и дурным поступком.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учил добру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Ушинский писал для детей простые и мудрые тексты. Он помогал школьникам учиться читать и понимать, как поступать честно, по-доброму и без лишних ссор.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текст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и очень понятный текст, где встречаются знакомые каждому ребёнку ситуации: помочь товарищу, поделиться, сказать правду или, наоборот, поссориться.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показывает, что добрый поступок делает жизнь светлее и спокойнее, а дурной сразу приносит огорчение, обиду и лишние неприятности.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Хорошее — это то, что помогает людям, приносит радость и делает отношения спокойнее и крепче.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Дурное ранит, обижает и быстро портит дружбу, потому что после него людям становится неприятно друг с другом.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Каждый поступок даёт заметный результат, и часто этот результат виден почти сразу, как в настоящей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тексте считается хорошим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другому — значит облегчить его дело и показать заботу. После такой помощи людям легче вместе играть, учиться и дружить.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 ласковые слова поддерживают человека лучше любого громкого упрёка. От них в классе становится теплее, почти как от солнечного лучика.
</a:t>
            </a:r>
            <a:endParaRPr lang="en-US" sz="138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правду — значит не запутывать других и не делать вид, будто всё в порядке. Честность вызывает доверие и уважение.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делится игрушкой, карандашом или местом, рядом сразу становится меньше споров. Щедрость помогает всем чувствовать себя друзьями.
</a:t>
            </a:r>
            <a:endParaRPr lang="en-US" sz="13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3" y="2319856"/>
            <a:ext cx="4525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тексте считается дурным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Грубое слово или резкий жест сразу обижают другого человека. После этого дружить труднее, а настроение у всех становится совсем нерадостным.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кажется маленькой, но быстро портит доверие. Если человек обманывает, другим уже сложно верить его словам и обещаниям.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хочет всё оставить себе, рядом появляются споры и недовольство. Жадность мешает ребятам договариваться и играть спокойно.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ранить не хуже толчка. Обидные насмешки надолго оставляют неприятный след и делают общение тяжёлым.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словах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подсказывают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важны слова «добро», «правда» и «помощь». Они показывают, какие поступки делают людей ближе и счастливее.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словарь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«зло», «ложь» и «совесть» помогают увидеть границу между правильным и дурным. Такой словарь ребёнок запоминает легко и с пользой.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Ушинский показывает разницу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Писатель использует короткие фразы, поэтому мысль становится ясной сразу, без долгих объяснений и скучных отступлений.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Хорошие и дурные поступки стоят рядом, и читатель легко замечает разницу, будто сравнивает два поступка на одной странице.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звучит как маленький жизненный урок: просто, понятно и так, что хочется сразу сделать выбор в пользу добра.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люди после доброго дела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того, кто сделал добро, появляется радость: приятно понимать, что ты помог и никого не обидел.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другого человека возникает благодарность, потому что ему стало легче, спокойнее и веселее от доброго поступка.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Добро укрепляет доверие: с тем, кто помогает и говорит честно, хочется дружить и снова идти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люди после дурного дела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обиды у человека часто портится настроение, и он уже не хочет так же легко улыбаться и играть.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Ложь и грубость вызывают недоверие: люди начинают сомневаться в словах того, кто поступил плохо.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Из-за дурного поступка появляется желание спорить, защищаться и доказывать свою правоту, а это утомляет всех.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Даже маленькая ошибка словами или делом может испортить отношения, если вовремя не остановиться и не исправиться.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уроке можно помочь однокласснику, если у него не получается задание, или поделиться карандашом. Такие мелочи делают класс дружнее и спокойнее.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 если толкнуть товарища, спрятать его вещь или соврать учителю, сразу появляются обида и ссора. Именно так текст показывает разницу между хорошим и дурным.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хороший поступок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в ситуации, когда можно помочь или обидеть, основан на простом размышлении о правде, совести и результате.
</a:t>
            </a:r>
            <a:endParaRPr lang="en-US" sz="10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произведению К. Д. Ушинского «Что хорошо и что дурно?»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подсказывает, как поступить честно и никого не обидеть. По Ушинскому, именно она помогает ребёнку выбрать добрый путь.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 помогает отличить правильный поступок от дурного.
</a:t>
            </a:r>
            <a:endParaRPr lang="en-US" sz="28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честность важна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говорит так, чтобы ему можно было доверять. Когда слова не расходятся с делом, окружающим легче дружить, играть и работать вместе без подозрений.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Ложь, даже маленькая, быстро портит отношения. Она заставляет людей сомневаться, а правда, наоборот, возвращает уважение и делает общение спокойным и ясным.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Ушинский пишет коротко и очень ясно, поэтому даже первоклассник легко понимает, где хорошее, а где дурное. Смысл не прячется за длинными фразами.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тексте много точных слов и знакомых детям ситуаций. Это помогает сразу представить поступок и его результат, будто всё происходит прямо перед глазами.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Простые предложения звучат почти как маленькие правила жизни. Их легко запомнить, а потом вспомнить в нужный момент — например, на перемене или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помогает замечать, что у каждого поступка есть последствия. Хорошее действие приносит радость, а плохое быстро вызывает обиду и неприятности.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учит не говорить и не делать того, что может ранить другого человека. Иногда одно грубое слово обижает сильнее, чем громкий спор.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Произведение показывает ценность маленьких добрых дел. Поделиться, помочь, сказать правду — это простые шаги, из которых складывается хорошее поведение.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Ушинский напоминает, что дружба держится на уважении и доверии. Если беречь их каждый день, в классе и дома становится намного легче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произведения Ушинского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журавль: урок вежливости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герои угощают друг друга так, что никому не становится удобно. Смешная на вид ситуация показывает важную мысль: надо думать не только о себе, но и о том, кому ты предлагаешь помощь или угощение.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 делает человека сильнее
</a:t>
            </a:r>
            <a:pPr algn="ctr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часто писал о пользе труда и привычке доводить дело до конца. Его короткие тексты напоминают: если стараться каждый день, можно научиться многому и стать надёжным помощником для семьи и класса.
</a:t>
            </a:r>
            <a:endParaRPr lang="en-US" sz="9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важен сегодня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школе и дома детям всё так же нужно уметь договариваться, помогать и не обижать других. Эти правила делают жизнь спокойнее и добрее.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Текст напоминает, что честность ценится всегда. Если ребёнок умеет говорить правду, ему легче заслужить доверие учителя, родителей и друзей.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Произведение учит отвечать за свои слова и поступки. Это особенно важно, когда вокруг много спешки, споров и лишних эмоций.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Простая мысль Ушинского остаётся полезной каждому школьнику: добрый выбор делает день лучше, а дурной быстро создаёт проблемы.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содержанию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Хорошее в этом произведении связано с помощью, правдой, уважением и добрыми словами. Всё это делает людей ближе и увереннее друг в друге.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Дурное связано с обманом, грубостью, жадностью и обидой. Такие поступки нарушают дружбу и оставляют после себя неприятный след.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Главная мысль проста и понятна: прежде чем что-то сделать, стоит подумать, будет ли от этого тепло или больно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или дурное: выбор есть всегда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показывает, что даже маленький поступок меняет отношения между людьми. Если выбирать добро, становится больше доверия, радости и дружбы. Если выбирать дурное, появляются ссоры и обида.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2026-05-24T02:43:33Z</dcterms:created>
  <dcterms:modified xsi:type="dcterms:W3CDTF">2026-05-24T02:43:33Z</dcterms:modified>
</cp:coreProperties>
</file>