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литература: начало русской книжной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письменная традиция Руси о вере, истории, долге и памяти.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книжность стала развиваться в монастырях, при княжеских дворах и в крупных городах. Письма и переводы с греческого языка помогли создать первые литературные памятники.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письменная литература на Руси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века формировалась и развивалась древнерусская литература.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создавались вручную, поэтому каждый список был неповторимым и требовал большого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рамки древнерусской литературы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 годам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записывали важные события по годам: походы, войны, пожары, бедствия и княжеские дела. Так читатель видел ход истории как последовательность значимых событий.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как взгляд на прошлое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летописец не только фиксировал факты, а и размышлял об их смысле. Поэтому летопись соединяла точную запись с нравственной оценкой поступков людей.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лет»: путь к образу Руси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создаётся один из главных памятников древнерусской книжности, связанный с именем Нестора.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объясняются истоки восточных славян, призвание варягов и первые княжеские времена.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и Крещение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рассказывает о правлении Олега, Игоря, Ольги и Владимира, завершая повествование Крещением Руси.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памятника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главным источником по ранней истории Руси и образцом древнерусского исторического письма.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7133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746" y="1702770"/>
            <a:ext cx="198675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25540"/>
            <a:ext cx="274200" cy="219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43358" y="3226770"/>
            <a:ext cx="264900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1271" y="3237353"/>
            <a:ext cx="274200" cy="2437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показывали жития святых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в житии помогает людям не ради похвалы, а по внутреннему христианскому долгу. Такое поведение считалось настоящей силой духа.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показывала связь человека с Богом и помогала герою выдерживать трудности. Житие учило, что духовная опора важнее внешнего успеха.
</a:t>
            </a:r>
            <a:endParaRPr lang="en-US" sz="1200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«Житии Бориса и Глеба» особенно важны верность семье и отказ от вражды. Так утверждалась мысль о мире и согласии.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не стремится к славе и власти, а принимает испытания спокойно. Для древнерусского читателя это был важный пример поведения.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«Житии Феодосия Печерского» ценятся труд, строгость к себе и забота о других. Житие показывало, что служение людям тоже свято.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 рассказывают о походах и сражениях, но главное в них — не сама битва, а судьба Русской земли. Через подвиг и поражение раскрывается ответственность князя и воинов.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 и защита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произведения, как «Слово о полку Игореве» и «Повесть о разорении Рязани Батыем», соединяют историю и сильный образный язык. Они вызывают тревогу за родину и призывают к единству.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какие жанры были наиболее востребованы в книжной культуре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исторические и религиозные тексты: литература служила памяти, воспитанию и наставлению.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условия задания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не развлекали, а учили думать о поступках и их последствиях. Для древнерусского читателя это был практический нравственный ориентир.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обращались к тем, кто управлял людьми и нес за них ответственность. В них особенно ценились справедливость, милосердие и честность.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 объединило личный опыт князя, советы детям и размышления о долге правителя. Это делает его живым и убедительным.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и нравственные правила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жанры имели свою тему, но сходную цель: сохранить память, укрепить веру и научить человека правильной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различались по содержанию, но почти всегда соединяли историю, веру и нравственный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древнерусской литературе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жанров древнерусской литературы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рассказывает о походе князя Игоря на половцев в 1185 году и показывает не только событие, но и его горькие последствия для Русской земли.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как вершина древнерусской поэзии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поражает образностью: природа, солнце, ветер и птицы словно откликаются на человеческую беду, усиливая чувство тревоги и предчувствие поражения.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памятника — мысль о необходимости единства князей, потому что разобщённость делает страну уязвимой перед врагами и приводит к тяжёлым потерям.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ценят как исторический источник и как выдающееся художественное произведение, где особенно сильны лиричность, ритм и выразительный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перед бедой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произведениях солнце может не только освещать путь, но и предупреждать о тревожных событиях. В «Слове о полку Игореве» его затемнение усиливает ощущение опасности и показывает, что природа будто переживает вместе с людьми.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граница и испытание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 летописях и повестях часто становятся местом перехода, встречи или опасности. Они отделяют земли, помогают понять путь героя и напоминают, что человек зависит от большого мира, созданного Богом.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гроза как знаки судьбы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гром и ветер нередко появляются в тексте как особые знаки. Они помогают читателю почувствовать приближение беды, а иногда, наоборот, дают надежду на спасение и возвращение порядка.
</a:t>
            </a:r>
            <a:endParaRPr lang="en-US" sz="1040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символы в древнерусских текстах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возникал и распространялся древнерусский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памятника от устного предания к нескольким рукописным версиям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5751" y="3277684"/>
            <a:ext cx="254025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древнерусской литературы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встречаются слова и обороты церковнославянского происхождения. Они придают речи торжественность и помогают отделить книжный язык от повседневной устной речи.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переписчики пользовались устойчивыми выражениями, повторами и краткими формулами. Благодаря этому текст легче запоминался и звучал величественно, почти как торжественное чтение.
</a:t>
            </a:r>
            <a:endParaRPr lang="en-US" sz="139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есть обращения к Богу, размышления о грехе и добродетели, а также чёткое противопоставление добра и зла. Это помогает увидеть духовную основу древнерусской книги.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 древнерусских текстах обычно краткое, но очень точное. Несколько слов могут передать настроение, событие и отношение автора, поэтому стиль кажется строгим и сильным.
</a:t>
            </a:r>
            <a:endParaRPr lang="en-US" sz="13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в произведениях получает духовная и общественная ответственность, а не личная выгода или развлечение.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древнерусская литература прежде всего воспитывала читателя и укрепляла представление о долге перед людьми и землёй.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тематическая классификация памятников древнерусской литературы, подготовленная по материалам школьного курса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идеи древнерусских произведений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Хождения рассказывали о пути паломника к святыням и превращали дорогу в важный жизненный опыт. Читатель узнавал о дальних городах, морских переправах, трудностях пути и о том, как человек сохраняет веру вдали от дома.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Хождения: путешествие как источник знаний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известность получило «Хождение игумена Даниила», где рядом с описанием святынь есть наблюдения о быте, дорогах и странах. Такие тексты расширяли кругозор и соединяли географические сведения с духовным смыслом.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сохраняет живую память о ранней истории Руси: князьях, войнах, крещении страны и повседневной жизни людей. Без этих текстов прошлое было бы намного менее понятным.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древнерусская литература важна сегодня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произведения стали основой русской книжной культуры и повлияли на язык, жанры и способы рассказа. Позднейшие писатели и художники нередко обращались к этим сюжетам и образам.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такие памятники, школьник лучше понимает, откуда выросла русская словесность, почему в ней так важны честь, вера, память и ответственность за общее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984" y="2228750"/>
            <a:ext cx="4163332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произведения и их место в истории древнерусской книжности.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произведений относится к XII–XIII векам, когда древнерусская литература достигла особой выразительности и жанрового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изучаемые памятники древнерусской литературы в школьном курсе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памятники древнерусской литературы и их значение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древнерусской книжности к новой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рукописная традиция постепенно привела к литературе нового времени
</a:t>
            </a:r>
            <a:endParaRPr lang="en-US" sz="2906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нам знакомство с древнерусской литературой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учат видеть в книге не только рассказ, но и память народа, нравственный пример и связь времён, которая помогает понять истоки русской культуры.
</a:t>
            </a:r>
            <a:endParaRPr lang="en-US" sz="37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2026-05-22T14:42:34Z</dcterms:created>
  <dcterms:modified xsi:type="dcterms:W3CDTF">2026-05-22T14:42:34Z</dcterms:modified>
</cp:coreProperties>
</file>