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животноводство: часть географии хозяйства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даёт пищу и сырьё, а животноводство обеспечивает мясом, молоком, яйцами и продукцией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животноводство «находит место»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развивается там, где есть корма, вода, пастбища и спрос. В России его чаще размещают в степи, лесостепи, в пригородах и зерновых районах. В мире лидируют Китай, США, Бразилия, Индия и страны ЕС.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животноводства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скотоводству относят разведение крупного рогатого скота. Оно даёт молоко и говядину, а ещё кожевенное сырьё и органические удобрения. Требования к кормлению и содержанию зависят от направления.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связано с производством свинины и сала. Птицеводство быстро обеспечивает яйцами и мясом. Для этих отраслей особенно важны сбалансированные рационы, чистота помещений и контроль условий содержания.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и козоводство поставляют шерсть, пух, молоко и мясо. Лошади используются в транспорте и спорте, а оленеводство распространено там, где подходят природные условия. У каждой отрасли свои условия и технологии.
</a:t>
            </a:r>
            <a:endParaRPr lang="en-US" sz="931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Скотоводство: молочное и мясное направление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 чаще размещают там, где хорошая кормовая база и близко находятся города. Молоко нужно быстро собирать и перевозить, поэтому логистика влияет на размещение ферм. 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скотоводство нередко выбирают из-за пастбищ: степи и полупустыни дают условия для выпаса. В таких хозяйствах важны уход за стадом и использование пастбищных кормов, а также накопление кожевенного сырья и навоза.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животноводства дают наибольшую долю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позиции обычно занимают массовые продукты с регулярным циклом производства — молоко, мясо птицы и свинина.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«регулярно» и быстро производится продукт, тем выше его доля в общем объёме. Шерсть и кожа чаще важны как сырьё для промышленности.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(без точных национальных процентов): крупность производства и регулярность выпуска; точные доли по конкретной стране/году не указаны.
</a:t>
            </a:r>
            <a:endParaRPr lang="en-US" sz="6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386" y="1567325"/>
            <a:ext cx="4135777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основные виды продукции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вид животных обычно даёт несколько полезных продуктов — пищевых и сырьевых.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хозяйство комбинирует направления: пищевое производство дополняется сырьём и органическими удобрениями.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школьного курса по географии хозяйства (без привязки к конкретной стране).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как основа животноводства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корма для разных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зерно, сено, силос, сенаж, комбикорма, корнеплоды и минеральные добавки. Рацион подбирают под вид, чтобы поддерживать рост, удой или яйценоскость.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кормятся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формируется за счёт полей, пастбищ и кормовых культур, а также отходов переработки сельхозпродукции. Это помогает снижать затраты и обеспечивать корм на весь сезон.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качество корма критично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кормов напрямую связано с привесом у молодняка, удоями у коров и яйценоскостью у птицы. Плохие корма ухудшают здоровье животных и повышают риски заболеваний.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крупного рогатого скота особенно важны объёмистые корма с клетчаткой, для свиней — питательные корма с белком, а для птицы — зерновые смеси и специальные комбикорма. 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молока от фермы до магазина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требования и контроль температуры на каждом этапе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Птицеводство: самая быстрорастущая отрасль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получение яиц и мяса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даёт яйца и мясо быстрее по сравнению с многими другими направлениями животноводства. Это удобно для снабжения городов и крупных посёлков: продукция приходит регулярнее.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помещения и 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отрасли характерны тёплые помещения, автоматические кормушки и поилки. Такие условия поддерживают стабильность и снижают влияние «человеческого фактора» при уходе.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птицы на фабриках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птицефабриках содержат кур-несушек и бройлеров, а также уток, гусей и индеек. Разделение на направления помогает планировать рационы и режимы выращивания.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ветеринарный контроль включает наблюдение за состоянием птицы и профилактические меры. Это помогает сохранять здоровье стада и снижать риск потерь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разных сельскохозяйственных животных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Цыплята обычно быстрее всего достигают товарного возраста, свиньи растут дольше, а крупный рогатый скот — самый медленный, зато продуктивный в целом.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порядок сроков: чем короче цикл, тем быстрее ферма получает товарную продукцию. Однако «быстрее» не всегда означает «лучше» для всех целей.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сроков до товарного возраста (без точных недель/месяцев); точные значения зависят от породы, кормления и условий.
</a:t>
            </a:r>
            <a:endParaRPr lang="en-US" sz="6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козы: чем полезны засухе и горам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мясо овец на горных пастбищах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умеют использовать пастбища там, где мало культур. Их шерсть защищает от холода и ветра, а мясо и жир обеспечивают хозяйство важными продуктами. На горных склонах животные находят корм на естественных угодьях, поэтому отрасль становится особенно заметной там, где сложно выращивать корма.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Овечье молоко и универсальная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районах особенно ценят овечье молоко: его получают на фермах при стабильном уходе и пастбищном содержании. Помимо молока овцы дают мясо и жир, а также шерсть как сырьё для текстильной промышленности. Такая «многопрофильность» помогает хозяйствам лучше справляться с сезонностью.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Козы: молоко, пух и устойчивость к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хорошо приспособлены к пастбищам и могут потреблять более бедные корма. Они дают молоко, мясо и пух, а также кожу — востребованное сырьё. В засушливых и горных районах козоводство часто развивается как практичное направление: животным легче находить корм на пересечённой 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ветеринария защищает стадо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Осмотры и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помогают вовремя заметить ухудшение состояния. Уточняют поведение, аппетит, температуру и состояние конечностей. Раннее выявление болезней снижает риск распространения инфекции в стаде.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проводится по плану с учётом местных рисков. Она формирует устойчивость животных и защищает от опасных инфекций. Профилактические меры особенно важны перед сезонными вспышками.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и изоляция больных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заболевание животных изолируют и организуют карантин. Больных содержат отдельно, чтобы не допускать контакта с остальными. Такой подход ограничивает передачу возбудителей и ускоряет выздоровление.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Дезинфекция помещений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Дезинфекция снижает количество микробов в помещениях и на инвентаре. Важны санитарная обработка, чистая подстилка и контроль условий содержания. Гигиена поддерживает здоровье животных и стабильное качество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280" y="1157375"/>
            <a:ext cx="544544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содержания: что важно каждому виду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условия помогают животным сохранять здоровье и продуктивность.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различаются: птице важнее тепло и режим, свиньям — сухость и защита от сквозняков, жвачным — вентиляция/подстилка или возможность выпаса. Во всех случаях ключевы чистота и стабильность условий.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хозяйства и базам зоотехнии; обобщённые требования из описаний условий содержания.
</a:t>
            </a:r>
            <a:endParaRPr lang="en-US" sz="6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продуктивность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кормов и ветеринарный контроль влияют на всё сразу: от привесов и удоев до снижения потерь от заболеваний.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факторы здоровья и кормления, затем следуют порода и условия содержания. Техника важна, но сильнее проявляется при уже налаженной организации ухода.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на основе описательных закономерностей зоотехнии (точные значения в процентах в источниках обычно зависят от конкретного хозяйства).
</a:t>
            </a:r>
            <a:endParaRPr lang="en-US" sz="6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шагов: от выбора района до готовой продукции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производственного процесса на животноводческой ферме; каждый этап задаёт результат следующего.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современном животноводстве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Доильные аппараты и автоматизация процессов помогают стабильно проводить доение, снижать нагрузки на работников и уменьшать ошибки, связанные с ручным трудом. Это особенно важно для молочных ферм.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кормления, системы поения и электронный учёт поддерживают правильные рационы и контроль потребления. Датчики температуры и влажности помогают вовремя реагировать на неблагоприятные условия.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Механизированная уборка навоза и охлаждаемые хранилища поддерживают санитарный режим и качество кормов. В итоге животным уделяют больше внимания, а продуктивность легче отслеживать по данным учёта.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рациональное ведение хозяйства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требует много воды, а при неправильном хранении отходов могут появляться запахи и загрязнение почв. Особенно важно организовать работу с навозом и стоками, чтобы не вредить территории вокруг ферм.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используют как органическое удобрение, но только при соблюдении правил обработки и хранения. На крупных фермах его перерабатывают и обезвреживают, уменьшая риски для окружающей среды и людей.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кормов снижает лишние потери и объём отходов. Правильная утилизация остатков, санитарные нормы и дисциплина на производстве помогают уменьшить нагрузку на природу.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важна для качества воды в ближайших водоёмах и состояния сельских земель. Бережное хозяйствование поддерживает долгосрочное развитие аграрных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трудности животноводства — в чём баланс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высокой продуктивности отрасль остаётся зависимой от ухода и условий: без порядка в кормлении и ветеринарии преимущества быстро уменьшаются.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отрасли сильны благодаря стабильному выпуску продуктов и роли в экономике села. Но риски болезней и стоимости кормов требуют постоянного контроля.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факторов из описаний отрасли; точные доли зависят от региона, специализации и масштаба хозяйства.
</a:t>
            </a:r>
            <a:endParaRPr lang="en-US" sz="6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животноводство работает на регионы и людей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мясо, яйца и сырьё обеспечивают школы, магазины, рынки и перерабатывающие предприятия. Благодаря регулярному производству товары легче планировать и закупать.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в селе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создаются рабочие места: от работников животноводства до специалистов по кормам и ветеринарии. Это поддерживает доходы семей и снижает отток населения.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вокруг ферм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тянет за собой транспорт и переработку: нужны дороги, склады, молокозаводы и комбикормовые производства. Выгодно и соседним предприятиям.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продовольственную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входит в состав агропромышленного комплекса и влияет на продовольственную безопасность страны. Его размещение связано с кормовыми полями, пастбищами и пригородами крупных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Животноводство: важная отрасль географии хозяйства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— ключевая часть сельского хозяйства: его развитие определяется природными условиями, кормовой базой, техникой, ветеринарией и организацией труда. Оно даёт населению продукты и сырьё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2026-05-11T18:27:11Z</dcterms:created>
  <dcterms:modified xsi:type="dcterms:W3CDTF">2026-05-11T18:27:11Z</dcterms:modified>
</cp:coreProperties>
</file>