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ярмарки и рынки как периодические центральные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выгоднее собирать в определённые дни и сезоны.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центры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рынки — это точки, где хозяйство, расселение и пути сообщения временно сходятся в одном месте, создавая узлы обмена и притяжения для округи.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торговля и удобнее подъезд, тем шире зона притяжения такого центра.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раз в неделю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 часто нередко работает обычный сельский рынок, обслуживая не только ближайшие дома, но и всю округу.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типичная частота периодических рынков в школьном курсе географии
</a:t>
            </a:r>
            <a:endParaRPr lang="en-US" sz="10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обмена возникает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товарный излишек и удобное место постепенно закрепляют торговый пункт.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природные условия и транспортная доступность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площадки проще использовать для рядов, подводов и временных построек. На них легче организовать движение людей, разгрузку товаров и размещение транспорта без лишних потерь времени.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водой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пристани и порты расширяют радиус обмена. По воде можно доставлять более крупные партии груза, поэтому такие места часто становятся устойчивыми торговыми узлами.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ярмарки нужна площадь, где можно разместить ряды, скот, телеги и временные склады. Чем проще организовать пространство, тем легче торговле расти и повторяться.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Перекрёстки дорог, мосты и переправы собирают потоки из разных направлений. Здесь торговля возникает быстрее, потому что продавцам и покупателям не нужно делать большой крюк.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подъезд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дороги относительно безопасны и доступны в любую погоду, участники охотнее приезжают издалека. Это повышает число сделок и делает место торговли более надёжным.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географии о факторах размещения торговли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периодических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пункт появляется там, где совпадают удобство пути, время поступления товара и притяжение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центры возникают там, где транспортное преимущество соединяется с регулярным спросом и повторяющимся поступлением продукции.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как главная причина периодичности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оживает после зимнего спада: люди чаще приезжают за семенами, инвентарём и товарами для начала полевых работ.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поддерживают текущие сельские нужды, но крупные сделки ограничены: часть продукции ещё не собрана, а доходы распределены неравномерно.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жатвы, сбора овощей, фруктов и заготовки сырья появляется основной товарный излишек, поэтому именно осенью ярмарки особенно многолюдны.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сокращается, но не исчезает: остаются отдельные рынки, праздничные торги и закупки, связанные с запасами и подготовкой к новому циклу.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факторов по школьному курсу географии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концентрации периодических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отдельные случаи, а общий характер размещения: рынок редко возникает случайно и почти всегда опирается на удобный путь и повторяющийся спрос.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сезонность задают основу, а остальные факторы усиливают уже сложившееся торговое притяжение.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45750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62497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62497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62497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функции рынков и ярмарок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обмен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обеспечивает жителей продуктами питания, сырьём и товарами первой необходимости. Он удобен для частых покупок небольшими партиями и поддерживает ежедневную жизнь поселения.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 перевозка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собирает покупателей и продавцов из разных мест, поэтому возрастает спрос на подводы, грузовой транспорт и услуги перевозки. Это снижает затраты на разрозненный обмен.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Складирование товаров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торговых центров появляются склады, временные навесы и места для хранения. Это позволяет продавать крупные партии и подготавливать товар к дальнейшей перепродаже.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приезжих открываются гостиницы, трактиры, мастерские и мелкая торговля. Чем больше участников приезжает на торг, тем шире становится набор сопутствующих услуг.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издержек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сделок в одном месте и в одно время уменьшает расходы на поиск партнёра, перевозку и переговоры. Поэтому крупный торг становится экономически выгоднее.
</a:t>
            </a:r>
            <a:endParaRPr lang="en-US" sz="11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рынка в жизни территории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новостями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люди узнают о ценах, погоде, урожае, работе и событиях в соседних деревнях. Так торговая площадь становится важным каналом местной информации.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Периодический торг соединяет людей из разных сёл и посёлков. Здесь укрепляются знакомство, доверие и привычка общаться, что особенно важно для сельской местности.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встречи на одной площадке создают устойчивые отношения между покупателями и продавцами. Со временем они превращаются в привычный порядок обмена и взаимопомощи.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формирует особую атмосферу территории: движение людей, разговоры, телеги и товары делают его не только торговым, но и общественным пространством.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временной ярмарки к устойчивому торговому центру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развития периодического места торговли в поселении и его окрестностях.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35045"/>
            <a:ext cx="4339200" cy="1684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периодических центральных мест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частоте, масштабу и основным товарам помогает увидеть, почему одни точки торговли остаются локальными, а другие становятся межрайонными центрами.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партия товара и реже его поступление, тем вероятнее ярмарочный формат. Для повседневного спроса чаще достаточно регулярного рынка.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обобщение признаков периодической торговли
</a:t>
            </a:r>
            <a:endParaRPr lang="en-US" sz="1041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специализация рынков и ярмарок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ресурсами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часто вырастает из местных условий: там, где есть скот, рыба, лес или зерно, торговля постепенно ориентируется именно на эти товары и привлекает покупателей шире округа.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торговые направления закрепляются десятилетиями и даже веками: привычный товар, знакомое место и устоявшийся календарь торговли формируют доверие и повторяемость спроса.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малых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территориях с ограниченным набором местной продукции специализированные ярмарки особенно важны, потому что именно они обеспечивают доступ к редким товарам и поддерживают обмен между поселениями.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товар нужно доставлять издалека или большими партиями, рынок обычно возникает у удобных дорог, пристаней и узлов сообщений, чтобы сократить затраты времени и перевозки.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школьной географии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размера поселения и частоты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поселения увеличиваются разнообразие спроса, число продавцов и устойчивость торговых связей. Это особенно заметно в узлах с хорошей транспортной доступностью.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и плотнее расселение, тем регулярнее торговля: от сезонных выездов в сельской местности к постоянным площадкам в городе.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ярмарочные центры Европы и России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Шампани во Франции были известны как место встречи купцов из разных стран. Удобное положение между торговыми путями помогало собирать товары и развивать обмен далеко за пределами региона. Здесь усиливались связи между городами и складывались новые финансовые практики.
</a:t>
            </a:r>
            <a:endParaRPr lang="en-US" sz="72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Шампань: перекрёсток Европы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 в Германии рано стал крупным ярмарочным центром благодаря пересечению дорог и устойчивому притоку купцов. Ярмарки поддерживали рост складов, лавок и городских услуг. Со временем торговая функция стала одной из основ его развития как важного города.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Лейпциг: торговля и город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Нижегородская ярмарка в России концентрировала товары, привезённые по водным и сухопутным путям. Рядом с крупным поселением и на удобном транспортном узле она обслуживала обширную территорию, усиливая межрегиональный обмен и значение города как торгового центра.
</a:t>
            </a:r>
            <a:endParaRPr lang="en-US" sz="72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Новгород: ярмарка у рек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 правил торговли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пошлин, мер длины и веса уменьшало споры и облегчало сравнение цен. Для торговли это особенно важно, потому что доверие к расчётам повышает число сделок.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определяли, где и когда разрешено торговать. Такая фиксация делала обмен понятным для продавцов и покупателей и снижала случайность в выборе торговой точки.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за рынком защищал участников от конфликтов и потерь. Когда торговля кажется безопасной, в неё охотнее вовлекаются не только местные жители, но и приезжие.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96575" y="282864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торговли стимулирует появление дорогих для частника, но нужных всем объектов: постоялых дворов, мастерских, мест хранения и мелкой торговли, обслуживающей поток людей.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 признанный рынок быстрее привлекает лавки, склады и услуги. Постепенно вокруг него формируется устойчивое торговое пространство, связанное с районным или межрегиональным обменом.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выбирают именно это место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сочетание транспортных, ценовых и социальных факторов формирует устойчивый поток покупателей и продавцов.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школьной географии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ярмарка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создаёт кратковременный, но мощный спрос на перевозки, питание, проживание и хранение товаров. Это заметно оживляет местный рынок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приходится на торговлю и занятость: именно они быстрее всего реагируют на приток людей и товаров.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периодических центральных мест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ярмарки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производителям быстро продать урожай или животноводческую продукцию крупными партиями. Для сельских районов это важный канал сбыта и способ привлечь покупателей из соседних территорий.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3525000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площадки сохраняют регулярную торговлю в удобное для жителей время. Они поддерживают повседневный спрос и остаются востребованными там, где важна близость и личный выбор товара.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432875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базары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праздниками, в период урожая или туристического сезона торговля усиливается и становится особенно концентрированной. В эти моменты рынок собирает больше продавцов и расширяет ассортимент.
</a:t>
            </a:r>
            <a:endParaRPr lang="en-US" sz="878" dirty="0"/>
          </a:p>
        </p:txBody>
      </p:sp>
      <p:sp>
        <p:nvSpPr>
          <p:cNvPr id="14" name="Text 5"/>
          <p:cNvSpPr txBox="1"/>
          <p:nvPr/>
        </p:nvSpPr>
        <p:spPr>
          <a:xfrm>
            <a:off x="617125" y="3005227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фестивали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совмещают продажу изделий с культурной программой и демонстрацией местных традиций. Благодаря этому торговля становится частью территориальной идентичности, а не только способом обмена.
</a:t>
            </a:r>
            <a:endParaRPr lang="en-US" sz="878" dirty="0"/>
          </a:p>
        </p:txBody>
      </p:sp>
      <p:sp>
        <p:nvSpPr>
          <p:cNvPr id="15" name="Text 6"/>
          <p:cNvSpPr txBox="1"/>
          <p:nvPr/>
        </p:nvSpPr>
        <p:spPr>
          <a:xfrm>
            <a:off x="3525000" y="3005227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 онлайн-торговлей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не отменяет периодические центры, а меняет их роль. Для многих районов они остаются местом личного контакта, проверки качества и продвижения местной продукции.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рынки: от обмена к центру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рынки возникают там, где сходятся удобный путь, сезонный избыток продукции и потребность людей в обмене. Со временем они могут превратиться в устойчивые торговые и городские узлы.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2026-06-03T05:16:11Z</dcterms:created>
  <dcterms:modified xsi:type="dcterms:W3CDTF">2026-06-03T05:16:11Z</dcterms:modified>
</cp:coreProperties>
</file>