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image" Target="../media/image-9-15.png"/><Relationship Id="rId16" Type="http://schemas.openxmlformats.org/officeDocument/2006/relationships/image" Target="../media/image-9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РСЧС: система защиты населения и территории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государственная защита людей при ЧС?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РСЧС показывает, как государство предупреждает опасности, координирует помощь и восстанавливает нормальную жизнь после чрезвычайных ситуаций.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знать РСЧС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чрезвычайная ситуация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ЧС — это обстановка на определённой территории, возникшая из-за аварии, опасного природного явления, катастрофы, эпидемии или другого бедствия.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неё характерны угроза жизни и здоровью людей, разрушение имущества, нарушение привычных условий жизни и необходимость срочных действий.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ЧС могут развиваться быстро или постепенно, но в любом случае требуют организованного реагирования со стороны служб и органов власти.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типичным примерам относятся пожары в жилых домах, паводки, транспортные аварии, утечки опасных веществ и вспышки инфекций.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41237"/>
            <a:ext cx="4166100" cy="132947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РСЧС и зоны ответственности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уровней показывает, кто принимает решения и какими ресурсами располагает система на каждом масштабе ЧС.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территория и последствия ЧС, тем больше требуется координация, сил и ресурсов.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структуре РСЧС и уровням реагирования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РСЧС и взаимодействие ее подсистем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Территориальные подсистемы действуют в пределах субъектов Российской Федерации. Они организуют предупреждение и реагирование с учётом местных рисков и возможностей.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подсистемы работают в отдельных сферах: здравоохранении, транспорте, связи, энергетике и охране порядка. Вместе они обеспечивают согласованные действия при ЧС.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Территориальные подсистемы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подсистемы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РСЧС действует при угрозе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типовой порядок реагирования при чрезвычайной ситуации.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Режимы функционирования РСЧС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режиме повседневной деятельности ведутся мониторинг обстановки, профилактика рисков, обучение населения и планирование действий на случай угроз.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режиме повышенной готовности усиливаются наблюдение, проверка ресурсов, уточнение планов и подготовка сил к возможному развитию опасной ситуации.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режиме чрезвычайной ситуации запускаются экстренные меры: спасательные работы, эвакуация, медицинская помощь и организация жизнеобеспечения пострадавших.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угроз для РСЧС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угроз требуют разных сценариев реагирования и подготовки служб, населения и инфраструктуры.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нагрузку создают природные и техногенные угрозы; именно они чаще всего требуют постоянной профилактики и готовности.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основных групп чрезвычайных ситуаций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738" y="1526101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12" y="1508701"/>
            <a:ext cx="391500" cy="34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3975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68425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960650" y="1526101"/>
            <a:ext cx="391500" cy="3132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и средства, которые привлекаются при ЧС
</a:t>
            </a:r>
            <a:endParaRPr lang="en-US" sz="2726" dirty="0"/>
          </a:p>
        </p:txBody>
      </p:sp>
      <p:sp>
        <p:nvSpPr>
          <p:cNvPr id="1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278542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службы
</a:t>
            </a:r>
            <a:pPr algn="ctr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Оказывают первую помощь, проводят сортировку пострадавших, организуют эвакуацию в лечебные учреждения и медицинское наблюдение на местах временного размещения.
</a:t>
            </a:r>
            <a:endParaRPr lang="en-US" sz="1022" dirty="0"/>
          </a:p>
        </p:txBody>
      </p:sp>
      <p:sp>
        <p:nvSpPr>
          <p:cNvPr id="21" name="Text 3"/>
          <p:cNvSpPr txBox="1"/>
          <p:nvPr/>
        </p:nvSpPr>
        <p:spPr>
          <a:xfrm>
            <a:off x="3863017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Спасательные подразделения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 поиск людей, разбор завалов, деблокирование пострадавших и работы в условиях, где требуется быстрое и точное применение специальных навыков.
</a:t>
            </a:r>
            <a:endParaRPr lang="en-US" sz="1057" dirty="0"/>
          </a:p>
        </p:txBody>
      </p:sp>
      <p:sp>
        <p:nvSpPr>
          <p:cNvPr id="22" name="Text 4"/>
          <p:cNvSpPr txBox="1"/>
          <p:nvPr/>
        </p:nvSpPr>
        <p:spPr>
          <a:xfrm>
            <a:off x="207077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Пожарная охрана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Локализует очаги возгорания, защищает людей и здания, предотвращает распространение огня и работает совместно со спасателями и коммунальными службами.
</a:t>
            </a:r>
            <a:endParaRPr lang="en-US" sz="1082" dirty="0"/>
          </a:p>
        </p:txBody>
      </p:sp>
      <p:sp>
        <p:nvSpPr>
          <p:cNvPr id="23" name="Text 5"/>
          <p:cNvSpPr txBox="1"/>
          <p:nvPr/>
        </p:nvSpPr>
        <p:spPr>
          <a:xfrm>
            <a:off x="565522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 управление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передачу данных, координацию между службами и устойчивое оповещение населения, чтобы решения принимались без задержек и с учётом обстановки.
</a:t>
            </a:r>
            <a:endParaRPr lang="en-US" sz="1082" dirty="0"/>
          </a:p>
        </p:txBody>
      </p:sp>
      <p:sp>
        <p:nvSpPr>
          <p:cNvPr id="24" name="Text 6"/>
          <p:cNvSpPr txBox="1"/>
          <p:nvPr/>
        </p:nvSpPr>
        <p:spPr>
          <a:xfrm>
            <a:off x="7447454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Добровольцы и резервы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в информировании, доставке помощи, поддержке пунктов размещения и сопровождении эвакуированных, особенно там, где профессиональных сил недостаточно.
</a:t>
            </a:r>
            <a:endParaRPr lang="en-US" sz="10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37085"/>
            <a:ext cx="4392900" cy="17377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основы функционирования РСЧС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Нормативные документы задают единые правила для предупреждения, оповещения, эвакуации и ликвидации последствий чрезвычайных ситуаций.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Правовая база связывает все уровни РСЧС в единую систему и обеспечивает согласованность решений.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РФ; Федеральный закон №68-ФЗ; подзаконные акты РФ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 оповещения населения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слышит сигнал раньше, чем видит опасность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улицах внезапно включаются сирены, а следом звучит краткое сообщение из громкоговорителей. Люди понимают: нужно немедленно узнать, что произошло, и перейти к безопасным действиям. Так городская среда превращается в единое поле быстрого предупреждения.
</a:t>
            </a:r>
            <a:endParaRPr lang="en-US" sz="815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приходит сразу на несколько каналов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Телевидение, радио, SMS, мобильные приложения и интернет-ресурсы дублируют одну и ту же информацию. Это особенно важно вечером, в транспорте или дома, когда человек может не услышать сирену, но увидит уведомление или текстовое сообщение.
</a:t>
            </a:r>
            <a:endParaRPr lang="en-US" sz="890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Оповещение сокращает минуты, которые решают исход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ценность системы не в громкости, а в скорости. Чем раньше человек получает понятную команду, тем быстрее он покидает опасную зону, закрывает окна, готовится к эвакуации или выбирает другое безопасное действие.
</a:t>
            </a:r>
            <a:endParaRPr lang="en-US" sz="8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5649" y="1114773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86351" y="1136523"/>
            <a:ext cx="391500" cy="34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6229" y="3489251"/>
            <a:ext cx="391500" cy="39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44949" y="2596623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606644" y="2635773"/>
            <a:ext cx="391500" cy="313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меры профилактики в РСЧС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458425" y="101742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рисков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погодой, уровнем воды, состоянием объектов и обстановкой на транспорте позволяет заметить угрозу заранее и передать предупреждение до развития опасной ситуации.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6008825" y="101742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сооружений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осмотр дамб, мостов, зданий и инженерных сетей помогает выявить слабые места, чтобы вовремя провести ремонт и не допустить аварии при нагрузке.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2130050" y="4080825"/>
            <a:ext cx="48840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Санитарный контроль
</a:t>
            </a:r>
            <a:pPr algn="ctr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воды, продуктов, условий в учреждениях и распространения инфекций помогает ограничить биолого-социальные угрозы и защитить людей до массового заболевания.
</a:t>
            </a:r>
            <a:endParaRPr lang="en-US" sz="1165" dirty="0"/>
          </a:p>
        </p:txBody>
      </p:sp>
      <p:sp>
        <p:nvSpPr>
          <p:cNvPr id="18" name="Text 5"/>
          <p:cNvSpPr txBox="1"/>
          <p:nvPr/>
        </p:nvSpPr>
        <p:spPr>
          <a:xfrm>
            <a:off x="257725" y="249927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Пожарная профилактика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Инструктажи, проверка электропроводки, исправность сигнализации и свободные пути эвакуации снижают вероятность возгорания и делают реагирование в школе или доме более быстрым.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229118" y="249927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тренировки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занятия по эвакуации и действиям при сигнале тревоги формируют привычку действовать без паники и позволяют проверить, насколько школа или учреждение готовы к ЧС.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приоритеты в первые часы после ЧС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этапе меняется не только набор задач, но и состав участников: от диспетчеров и спасателей до медиков, коммунальных служб и органов власти.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важнее всего скорость оповещения и оценка угрозы, затем — спасение людей. Позднее приоритет смещается к жизнеобеспечению и восстановлению инфраструктуры.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логике этапов реагирования РСЧС; точные статистические данные не использовались.
</a:t>
            </a:r>
            <a:endParaRPr lang="en-US" sz="128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и пункты временного размещения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угроза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получает команду покинуть опасную зону, если пребывание там становится недопустимым. Решение принимается быстро, чтобы не допустить жертв и затруднений при дальнейшем выезде.
</a:t>
            </a:r>
            <a:endParaRPr lang="en-US" sz="1177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Организованный сбор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 направляют к месту построения, проверяют наличие учащихся и сопровождают группы по заранее определённым маршрутам. Для школьников особенно важно не расходиться и выполнять указания взрослых.
</a:t>
            </a:r>
            <a:endParaRPr lang="en-US" sz="1121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и помощь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пунктах временного размещения проводят учет, обеспечивают водой, питанием, медицинской помощью и связью с родными. При необходимости оказывается и первичная психологическая поддержка.
</a:t>
            </a:r>
            <a:endParaRPr lang="en-US" sz="1121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обстановки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стабилизации ситуации принимают решение о возвращении или более длительном размещении. Маршрут и порядок возвращения выбирают только после подтверждения безопасности территории.
</a:t>
            </a:r>
            <a:endParaRPr lang="en-US" sz="1121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принимает решения при чрезвычайной ситуации
</a:t>
            </a:r>
            <a:endParaRPr lang="en-US" sz="248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управления от местного уровня до специализированных служб РСЧС.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чрезвычайных ситуаций и меры реагирования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меняются первые действия РСЧС в зависимости от типа угрозы и характера опасности для людей.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любой ЧС сначала устраняют непосредственную угрозу людям, затем организуют защиту, помощь и контроль распространения опасности.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Обобщено по типовым мерам реагирования РСЧС и учебным материалам по ОБЗР.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Добровольцы и общественное участие в РСЧС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Добровольцы дополняют профессиональные силы там, где важны скорость, гибкость и знание местности. Они помогают искать людей, доставлять помощь и поддерживать порядок в пунктах временного размещения.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участие особенно ценно в небольших населённых пунктах и труднодоступных районах. Совместная работа спасателей, волонтёров и местных жителей расширяет охват помощи и ускоряет восстановление после ЧС.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происшествий как основа профилактики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типам происшествий помогает увидеть, где риск повторяется чаще и какие меры дают наибольший эффект в конкретной территории или сезоне.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нужна не для отчёта, а для решения: она показывает, куда направить силы, где усилить контроль и какие меры профилактики выбрать первыми.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 учебной диаграммы; при подготовке реальной презентации следует использовать официальную статистику МЧС России.
</a:t>
            </a:r>
            <a:endParaRPr lang="en-US" sz="96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должен знать каждый школьник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уверенно знать номер 112, уметь назвать адрес, ориентиры и кратко описать ситуацию. Это экономит время диспетчера и ускоряет отправку помощи.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Следует помнить сигналы оповещения, основные маршруты эвакуации в школе и правила поведения при пожаре, задымлении, наводнении или обнаружении подозрительного предмета.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паниковать, слушать взрослых, помогать младшим и при необходимости сообщать о пострадавших. Спокойные и последовательные действия повышают шансы на безопасность.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РСЧС: система, которая защищает в обычной жизни и в кризис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РСЧС соединяет профилактику, реагирование и восстановление в единую логику защиты людей. Чем лучше она понятна школьнику, тем увереннее и безопаснее его поведение в любой чрезвычайной ситуации.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2026-05-21T05:09:34Z</dcterms:created>
  <dcterms:modified xsi:type="dcterms:W3CDTF">2026-05-21T05:09:34Z</dcterms:modified>
</cp:coreProperties>
</file>