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дне»: люди, правда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ночлежке, где особенно остро слышен вопрос о человеческом достоинстве.
</a:t>
            </a:r>
            <a:endParaRPr lang="en-US" sz="3007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XX века и рождение драмы Горького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выросла из эпохи бедности, социальных противоречий и нравственного кризиса. Горький увидел в судьбах обитателей ночлежки не частный случай, а образ времени, в котором человек нередко оказывается на грани утраты себя.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смысл в пьесе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и их идейных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выражает не только характер, но и определённую жизненную позицию.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пьеса «На дне»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как модель общества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у Горького — тесное, грязное и лишённое уюта пространство, где люди живут без устойчивой опоры, привычного труда и ощущения безопасности.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ссоры, зависимость от хозяев и отсутствие личной свободы создают атмосферу безысходности. Здесь почти невозможно сохранить уважение к себе и к другим.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ночлежка становится символом мира, в котором бедность быстро превращается в социальное и нравственное падение.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вместо жестокой прямоты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говорит с обитателями ночлежки мягко и участливо. Он старается поддержать Анну, Актёра и Пепла, потому что верит в спасительную силу сочувствия и надежды.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допустимости утешения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позиция вызывает спор: помогает ли человеку утешение, если оно не опирается на правду? В этом и заключается одна из главных нравственных проблем пьесы.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Лука: странник, который приносит надежду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мировоззрений в пьесе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спор в пьесе идёт не только о быте, но и о том, как понимать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сталкивает трезвый взгляд, сострадание, эгоизм и стремление к достоинству.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отстаивает мысль о том, что человек должен быть выше унижения и жалости к своей слабости. Его речь звучит как защита человеческой ценности.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о свободе, разуме и праве на уважение, поэтому его реплики становятся философским центром пьесы и важной формулой авторской мысли.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сильными словами стоит внутренняя неустроенность героя. Горький показывает, что одна только идея ещё не делает человека по-настоящему свободным.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и философия достоинства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Актёра к трагическому 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линия героя в развитии от надежды к отчаянию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Анна: тихое угасание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показана как человек, которого медленно разрушает болезнь и нищета. Её образ делает страдание в ночлежке особенно ощутимым и бессловесно трагичным.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Наташа: стойкость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Наташа, напротив, сохраняет внутреннюю чистоту и способность сопротивляться жестокости. Через обе героини Горький показывает, как унижение ломает человека даже без громкого конфликта.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страдания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ключевых противопоставлений в драме.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конфликты сводятся к главному вопросу: что может удержать человека от духовного падения?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пьеса «На дне»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пьесы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пьесы и роль споров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выстроена как цепь разговоров и столкновений, где внешнее действие минимально, а смысл рождается из речевых поединков, раскрывающих характеры и скрытые причины их жизненного падения.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спор углубляет понимание прошлого героев: через признания, насмешки и обрывки биографий Горький постепенно показывает, как люди оказались в ночлежке и почему не могут выбраться из неё.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здесь заменяет поступок и одновременно его обнажает: к финалу становится ясно, что одних убеждений недостаточно, если за ними не стоит реальная возможность изменить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персонажей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измеряет «хороших» и «плохих» героев, а показывает, какие человеческие качества у них выражены сильнее, а какие почти утрачены.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цельной выглядит позиция Луки, но без действия она уязвима; у Сатина сильна мысль, однако слабая практическая опора.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персонажей и их реплик в пьесе М. Горького «На дне»; аналитическая интерпретация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передаёт их происхождение и жизненный опыт: она нередко обрывиста, резка, насыщена просторечием и короткими репликами, которые звучат как часть повседневной борьбы за выживание.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постоянно слышны насмешка, подозрительность и усталость; такие интонации создают ощущение среды, где люди давно разучились доверять друг другу и говорить мягко.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пьесе придают афористичные формулы, в которых частная реплика превращается в философское суждение о правде, свободе, достоинстве и жалости к человеку.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язык соединяет бытовую достоверность и обобщение: за обычной разговорной интонацией проступает спор о смысле человеческой жизни.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пьесы: афористичность и социальная речь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Костылёв и Василиса показывают, что унижение в ночлежке поддерживается не только бедностью, но и отношениями власти, где страх, выгода и личная жестокость становятся нормой поведения.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конфликт строится на взаимной корысти и моральной пустоте; на этом фоне особенно отчётливо видно, как бытовое насилие разрушает чувство безопасности и окончательно обесценивает человеческую жизнь.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Василиса, Костылёв и бытовое насилие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оказываются на «дне»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падения в пьесе почти никогда не бывают одиночными: личная слабость усиливается средой, а среда закрепляет слабость и лишает человека шанса на выход.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социальный замкнутый круг: бедность, зависимость и бесправие действуют вместе, а неудача одного героя легко становится судьбой многих.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линии персонажей пьесы М. Горького «На дне»; обобщение причин на основе текста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 мотив возможности выбора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выделяется среди обитателей ночлежки стремлением вырваться из привычной среды и не сводится к роли преступника: в нём заметно желание честной, осмысленной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Наташей открывают в нём надежду на внутреннее обновление, потому что он впервые сталкивается не только с соблазном, но и с ответственностью за другого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прошлое, давление ночлежки и столкновение с Костылёвым и Василисой показывают, насколько хрупок личный выбор, если вокруг нет условий для его осуществления.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спора о правде и лжи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развитие центрального философского конфликта пьесы М. Горького «На дне».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основа и социальный смысл пьесы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обстоятельствах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героев объясняются не только личными чертами, но и условиями жизни: пьеса убеждает, что характер формируется под давлением среды, а не в пустоте.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социальная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ночлежку как узнаваемый социальный мир, где бедность, теснота и отсутствие перспектив не являются случайностью, а отражают реальное положение низов общества.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как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Бесправие, насмешка и зависимость от сильного превращают повседневность в постоянное испытание, где человеку трудно сохранить достоинство и способность действовать.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пьесы состоит в том, что она не морализирует, а показывает причины распада личности; отсюда её острый общественный смысл и современное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стало одной из ключевых русских драм о человеке, оказавшемся в предельной жизненной ситуации, и до сих пор читается как произведение о выборе между правдой и милосердием.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важны образы Луки и Сатина: именно через них раскрывается главный философский спор пьесы и её нравственная проблематика.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помогает увидеть, как социальная среда влияет на личность, почему слово может поддержать, но не заменить реального действия, и как художественная деталь превращается в смысловой символ.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пьесы и её место в школьном изучении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которая заставляет спорить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убеждает, что человеческое достоинство проверяется не словами, а способностью сохранить уважение к себе и к другому; именно поэтому главный вопрос пьесы остаётся открытым и сегодня.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2026-05-23T21:54:01Z</dcterms:created>
  <dcterms:modified xsi:type="dcterms:W3CDTF">2026-05-23T21:54:01Z</dcterms:modified>
</cp:coreProperties>
</file>