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«Ромео и Джульетта»: трагедия о любви, вражде и цене ошибок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Уильяма Шекспира (около 1595): любовь подростков против семейной вражды и последствий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пьесы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писал в эпоху Возрождения, когда ценились интерес к человеку и его внутренним чувствам. История о несчастной любви встречалась и раньше в итальянских сюжетах, но у Шекспира она стала глубже и драматичнее. Финал — гибель героев и примирение семей.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Верона как город конфликта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итальянской Вероне, где ссора на улице легко превращается в поединок. Здесь спор решают не словами, а силой, и любой конфликт быстро выходит из-под контроля.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показан как пространство сильных страстей и строгих правил, заданных семьями. Поступки героев оцениваются по «правилам рода», поэтому личный выбор постоянно конфликтует с долгом и честью.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Вражда между Монтекки и Капулетти становится фоном каждого шага. Даже случайные встречи и решения героев ощущаются как риск: любое неверное действие усиливает старую ненависть.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03902"/>
            <a:ext cx="3765900" cy="255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 в сюжете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они и как каждый из них усиливает столкновение любви, долга, чести и насилия.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по-разному толкают конфликт: от попыток договориться до жестокого стремления отомстить; в итоге они сталкивают любовь с силой традиций.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«Ромео и Джульетта».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цепочка событий ведёт к катастрофе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поворотов в трагедии.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любовь с первого взгляда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Ромео видит Джульетту и сразу увлекается ею. Он не играет роль и не сомневается в том, что чувства возникли мгновенно и всерьёз.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Джульетта отвечает взаимностью, хотя позже узнаёт, что перед ней представитель враждующего дома. Это добавляет драме напряжение: любовь рождается, но тут же сталкивается с запретами.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чувства показаны как искренние и сильные для обоих героев. При этом скорость влюблённости становится важной причиной дальнейших поспешных шагов.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Капулетти и первая встреча героев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где всё выглядит безопасным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балу важны маски, музыка и праздничная атмосфера: они скрывают лица и на время «размывают» опасность. Но за весельем чувствуется риск — рядом всё ещё существует семейная вражда.
</a:t>
            </a:r>
            <a:endParaRPr lang="en-US" sz="164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встречи и образ света/тени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Ромео и Джульетта сталкиваются среди толпы гостей, поэтому их знакомство выглядит случайным. Шекспир связывает бал с темой света и тени: любовь вспыхивает ярко, но уже окружена тайной и враждой.
</a:t>
            </a:r>
            <a:endParaRPr lang="en-US" sz="16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трагедии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такой: одни обстоятельства толкают героев к риску, другие — не дают вовремя остановиться и договориться.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событий и причин, описанных в тексте трагедии (оценочные доли, без точной статистики).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причины работают как «цепь»: даже небольшая случайность усиливает последствия поспешности и запретов.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Меркуцио становится поворотным моментом: дальше на первый план выходят смерть, месть и необратимые последствия.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одной гибели меняется весь характер происходящего и рушится ощущение лёгкости.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«Ромео и Джульетта».
</a:t>
            </a:r>
            <a:endParaRPr lang="en-US" sz="1132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Тибальт и тема чести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Тибальт не принимает попыток примирения с Монтекки и реагирует резко. Его решения почти не учитывают будущее: важнее немедленно «ответить» и восстановить честь семьи.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проявляется опасная логика обиды и мести: она разрушает не только врагов, но и тех, кто рядом. В результате удар по честолюбию втягивает в беду всё больше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честь — выше спокойствия, разума и мира. Он воспринимает любое столкновение как повод для продолжения войны, а не как шанс остановиться.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Лоренцо: разум и попытка примирения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Лоренцо пытается помочь Ромео и Джульетте, желая снизить накал семейной вражды. Он поддерживает тайный брак и придумывает план, чтобы уберечь Джульетту от принудительного союза.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решение опирается на добрые намерения и расчёт: сонное зелье должно дать время. Но просчёт, связанный с письмом, нарушает план, и ситуация быстро выходит из-под контроля.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2830" y="1345200"/>
            <a:ext cx="219844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гибели героев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формируется как цепочка взаимосвязанных причин: решения персонажей, давление обстоятельств и срывы в передаче информации. Каждая причина усиливает следующую, поэтому исход становится неизбежнее.
</a:t>
            </a:r>
            <a:endParaRPr lang="en-US" sz="129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«Ромео и Джульетта».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трагедия рождается не одной причиной, а сочетанием поступков, случайностей и сбоев. Поэтому исправление одного звена могло бы остановить цепь.
</a:t>
            </a:r>
            <a:endParaRPr lang="en-US" sz="15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пьесы по актам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после гибели Меркуцио ощущается не только в событиях, но и в темпе сцен: меньше надежды, больше напряжения и ожидания, что всё уже пошло необратимо.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«Ромео и Джульетта» (качественная интерпретация по актам).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 движение от света к мраку: чем дальше, тем меньше пространства для исправления ошибок. Тон меняется из-за роста последствий, а не случайной смены настроения.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любви в трагедии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Ромео и Джульетты показана как сильное чувство, которое становится поступком. Оно поддерживается смелостью и искренностью, но сталкивается с тем, что взрослые решают всё через вражду и запреты.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противопоставляет любовь старой ненависти: пока герои стараются быть вместе, окружающие подталкивают их к конфликту. Из-за этого любовь не просто «мешает», а оказывается уязвимой перед насилием.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героям ещё немного лет: они быстро принимают важные решения. Из-за возраста им сложно заранее увидеть последствия, поэтому даже правильные намерения приводят к ошибкам.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Юная любовь в пьесе не выглядит сказкой. Она горит ярко, но каждый неверный шаг и каждое молчание увеличивают риск. Поэтому чувство здесь становится испытанием характера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выразительные средства пьесы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часто противопоставляет образы света и тьмы, показывая надежду и опасность. На этом фоне любовь звучит как яркое чувство, а вражда — как давящая сила, ведущая к беде.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насыщена образами: чувства описываются через картины природы и внутреннего напряжения. Это помогает подросткам «увидеть» эмоции, а не просто услышать о них.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сравнения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трагедии заметны резкие изменения тона: после шуток или спокойных сцен появляется драматический эпизод. Такой контраст делает переживания сильнее и подчёркивает цену каждого решения.
</a:t>
            </a:r>
            <a:endParaRPr lang="en-US" sz="1151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через контраст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ночи, звёзд и огня связывают любовь с тайной и судьбой. Они показывают, что чувство яркое, но уязвимое: стоит вмешаться вражде — и свет быстро гаснет.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звёзды и огонь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трагедии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как «подсказки» смысла: они повторяются в разных сценах, связывая любовь, тайну и неизбежные последствия. Так читатель лучше чувствует логику трагедии.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«Ромео и Джульетта» (выделение ключевых образов).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символов показывает, что трагедия держится на сочетании духовных и телесных образов: тайна и судьба соседствуют с насилием и смертью, поэтому финал воспринимается закономерным.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случайность усиливает трагедию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трагедии: письмо, неверное решение, позднее пробуждение.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важной для школьников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понятна подросткам: в ней есть первая любовь, конфликт с взрослыми и давление окружения. Также показано, как быстрое решение может стать опасным, даже когда намерения хорошие.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подчёркивает роль молчания и спешки: если вовремя не поговорить и не уточнить факты, появляются слухи и неверные выводы. Вражда начинает управлять поведением вместо разума.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трагедию школьники учатся задумываться о диалоге и уважении. Это не просто урок «не ссориться», а мысль о том, что слушать друг друга — способ защитить близких.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от трагедии к примирению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смерть Ромео и Джульетты заставляет Монтекки и Капулетти остановить вражду. Семьи понимают, что ненависть стала причиной потери, которую уже невозможно вернуть никакими обещаниями.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приходит через позднее раскаяние: герои заплатили жизнью за то, что взрослые не смогли вовремя договориться. Пьеса напоминает, что мир и согласие становятся ценными, когда слишком поздно.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трагедии Шекспира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«Ромео и Джульетта» — трагедия о том, как любовь сталкивается с ненавистью и непониманием взрослых. Пьеса показывает: вражда разрушает судьбы, а согласие приходит слишком поздно. Урок — диалог, уважение и ответственность за поступки.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2026-05-15T05:28:46Z</dcterms:created>
  <dcterms:modified xsi:type="dcterms:W3CDTF">2026-05-15T05:28:46Z</dcterms:modified>
</cp:coreProperties>
</file>