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Алтайская сказка «Две одёжки»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доброте, чуде и том, что сердце важнее наряда.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алтайские сказки запоминаются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Алтайские народные сказки рождались в устном рассказе и переходили от старших к детям. В них простые герои, трудные испытания и мудрый итог, который помогает понять: ценят не одежду, а человека.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94" y="3234319"/>
            <a:ext cx="444563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встречается в сказке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Бедная девушка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живёт скромно, но остаётся доброй и терпеливой. Именно её характер помогает пройти испытание и не потерять достоинство, даже когда жизнь складывается непросто.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Мудрая старушка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Старушка становится доброй помощницей. Она не ругает и не приказывает, а подсказывает верный путь. В сказке её совет оказывается важнее любой богатой вещи.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Судящие по одежде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сначала смотрят только на наряд и забывают о душе. На их примере сказка показывает, как легко ошибиться, если не замечать поступки и слова.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сказки героиня живёт бедно и имеет совсем немного вещей. Сразу чувствуется, что ей приходится быть очень осторожной и трудолюбивой.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 первых строк возникает вопрос: что важнее — красивая одежда или сам человек? Сказка начинает отвечать на него через события и испытания.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девушки есть две одежки, и именно они становятся главными в сюжете. Одна из них простая, другая выглядит наряднее и заметнее.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одежки — два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одежка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одежка напоминает о скромной и трудной жизни. Она не привлекает внимания, но показывает, что героиня привыкла к простоте и не гордится внешним блеском.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Нарядная одежка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одежка делает героиню заметнее и помогает попасть в другое окружение. Но сказка ясно подсказывает: красивый наряд не всегда говорит о настоящей ценности человека.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для героини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героиню оценивают только по тому, как она одета. Люди не сразу видят её доброту, и это становится для неё серьёзной проверкой.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испытание часто встречается в народных сказках. Оно показывает, умеет ли герой быть терпеливым, вежливым и спокойным, когда его не понимают.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спорит и не грубит. Она ведёт себя достойно, и именно это помогает ей пройти проверку и заслужить уважение.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 путь героини от трудностей к справедливому финалу.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Старушка напоминает добрую советчицу из народной сказки. Она помогает героине не силой, а добрым словом, которое поддерживает и направляет.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Мудрая старушка-помощница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персонажи связаны с опытом старших людей. Они учат слушать совет, быть внимательным и не торопиться с выводами о других.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старушке история становится тёплой и человечной. В ней видно, что мудрость и доброта часто помогают лучше, чем богатство или громкие слова.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одежда так важна в сказке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 сказке — это не просто вещь. Она помогает показать, как быстро люди могут ошибиться, если судят только по внешнему виду.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одежда становится знаком проверки. Сказка учит смотреть глубже и замечать не блеск ткани, а поступки, слова и отношение к людям.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одежка напоминает о бедности, а нарядная — о желании выглядеть лучше в чужих глазах. Но ни одна из них не заменяет доброго сердца.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573" y="2526013"/>
            <a:ext cx="4608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проверяет сказка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умеет ждать и не торопится сердиться. Терпение помогает ей спокойно пройти через неприятную проверку и не потерять уверенность в себе.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остаётся доброй даже тогда, когда её не сразу понимают. Сказка показывает, что доброта делает человека по-настоящему сильным и красивым.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говорит спокойно и уважительно. Вежливость помогает ей не ссориться с людьми и показывает, что хорошее воспитание заметно в любом наряде.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не обижаться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отвечает грубостью на чужие ошибки. Это помогает сохранить достоинство и пройти испытание без злости, как и положено настоящей сказочной героине.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 сказочный фон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легко представить высокие горы, широкое небо и далёкие тропы. Такой пейзаж создаёт ощущение простора и спокойствия. На этом фоне особенно заметны скромная жизнь героини и её тихая, но твёрдая сила.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Юрта, узоры и домашний уют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хорошо подходят юрта, тёплый очаг и простые предметы быта. Алтайские узоры могут украсить одежду, посуду или край ковра. Они помогут передать уважение к традициям и красоту повседневной жизни.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краски Алтая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оформлении лучше использовать спокойные природные цвета: охру, зелёный, голубой и мягкий коричневый. Они напоминают степь, камни, небо и траву. Такие оттенки делают историю тёплой, доброй и немного загадочной.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сказке виден Алтай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человека нельзя оценивать только по одежде. За скромным видом может скрываться добрая душа, а за красивым нарядом — обычная гордость.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напоминает: бедность не делает человека хуже. Важно оставаться честным, вежливым и спокойным даже тогда, когда тебя сначала не понимают.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уважать себя и других. Добро, ум и скромность помогают заслужить доверие, а не только понравиться с первого взгляда.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94" y="3234319"/>
            <a:ext cx="444563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38" y="6597494"/>
            <a:ext cx="533475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7939" y="6582569"/>
            <a:ext cx="689072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народной сказке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героиня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стоит бедная, но достойная девушка. У неё нет богатства, зато есть доброе сердце и терпение, которые помогают ей не сдаваться.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Чудесная помощь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трудный момент появляется мудрая старушка. Её совет не волшебный по виду, но очень важный по смыслу: он меняет судьбу героини.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Героиню оценивают по внешности и одежде. Такое испытание проверяет её выдержку, вежливость и умение вести себя достойно, даже если к ней относятся несправедливо.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конец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добро не остаётся без награды. После испытания приходит уважение, и история завершается радостно, как и положено в хорошей народной сказке.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«бедность» и «одежда» сразу вводят нас в главный спор сказки: что важнее — внешний вид или человеческие качества. Так сюжет становится понятным даже младшим школьникам.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которые помогают понять сказку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«помощь», «доброта» и «испытание» показывают, как героиня проходит свой путь. Сначала ей трудно, потом рядом появляется добрый совет, а затем приходит проверка характера.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«уважение» и «счастье» подводят к хорошему финалу. Они помогают увидеть, что доброе поведение не пропадает зря и обязательно приносит достойный итог.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героини от трудностей к счастью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алтайской народной сказке «Две одёжки»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интересна детям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маленькая загадка: почему две одежды так по-разному меняют жизнь героини? Ребёнку хочется узнать ответ и следить за событиями до самого конца.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добрый и немного смешной: оказывается, ум и доброта важнее блеска. Такая история радует и помогает почувствовать, что добро всегда красивее.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легко понять конфликт: одна одежда простая, другая нарядная. Разница видна сразу, поэтому детям удобно сравнивать внешний вид и делать собственные выводы.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сказке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одежки на одном рисунке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хорошо показать две одежки рядом: одну простую, другую праздничную. Тогда сразу станет видно, как внешний вид влияет на отношение людей. Такой приём помогает детям запомнить главную мысль сказки и делает иллюстрацию выразительной.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которым хочется верить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одеждой можно изобразить героиню, мудрую старушку и удивлённых людей. Взгляды и жесты персонажей подскажут настроение сцены. Тёплые краски, мягкие линии и алтайские узоры сделают рисунок добрым и сказочным.
</a:t>
            </a:r>
            <a:endParaRPr lang="en-US" sz="2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ли другие сказки на «Две одёжки»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народных сказках герой или героиня сначала живёт бедно, но сохраняет доброе сердце. Потом именно это качество помогает преодолеть трудности и заслужить уважение.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такие истории проверяют не кошелёк, а характер. Сказка словно спрашивает: умеет ли человек быть честным, терпеливым и добрым, когда ему непросто?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 одёжки» похожа на другие сказки своей мудростью, но отличается очень коротким и ясным сюжетом. Поэтому её легко пересказать, понять и запомнить.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человеке — не богатая одежда, а добрый характер. Красивый наряд может удивить, но настоящую ценность показывают поступки, слова и отношение к другим.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смотреть глубже и не судить по первому впечатлению. Иногда скромный человек оказывается умнее, терпеливее и благороднее того, кто любит блеск.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мысль понятна детям, потому что она связана с повседневной жизнью. Быть хорошим человеком важнее, чем казаться важным или нарядным.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сказки «Две одёжки»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истории запоминается простой вывод: доброе сердце ценится выше красивой одежды. Сказка учит быть скромным, уважать старших и верить, что справедливость обязательно победит.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2026-05-23T23:22:17Z</dcterms:created>
  <dcterms:modified xsi:type="dcterms:W3CDTF">2026-05-23T23:22:17Z</dcterms:modified>
</cp:coreProperties>
</file>