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темы: смена природных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динамику природных сообществ и их роль в поддержании экосистем.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природное сообщество?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объединяет разнообразные организмы, живущие вместе и взаимодействующие, создавая устойчивую экосистему. Растения, животные, грибы и микроорганизмы образуют сложную сеть связей и взаимозависимостей.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сукцессии: этапы смены природных сообществ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сукцессии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организмов после изменения среды, например, после пожара или обнажения почвы.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видов, изменение структуры и появление новых связей между организмами.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зрелого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устойчивого, сбалансированного сообщества с максимальным разнообразием и стабильностью.
</a:t>
            </a:r>
            <a:endParaRPr lang="en-US" sz="1499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вследствие внешних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воздействия могут запускать новый цикл сукцессии, изменяя состав и структуру сообществ.
</a:t>
            </a:r>
            <a:endParaRPr lang="en-US" sz="14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вырубки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и вырубки кардинально меняют растительный покров, создавая условия для развития новых видов и запуска сукцессии.
</a:t>
            </a:r>
            <a:endParaRPr lang="en-US" sz="1049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извержения вулканов изменяют ландшафт, уничтожая старые сообщества и открывая путь для новых экосистем.
</a:t>
            </a:r>
            <a:endParaRPr lang="en-US" sz="1088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деятельность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климата и вмешательство человека, например, сельское хозяйство, заставляют сообщества адаптироваться и видоизменяться.
</a:t>
            </a:r>
            <a:endParaRPr lang="en-US" sz="961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факторы, влияющие на смену природных сообществ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сукцессии: от пионерных видов до зрелого сообщества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этапом растёт количество видов и устойчивость экосистемы.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отражает усложнение связей и повышение стабильности биоценоза.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экологии,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колонизаторы — лишайники и мхи — способны обитать на бесплодных камнях, создавая условия для развития почвы.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бактерии, живущие в экстремальных условиях, участвуют в биохимическом преобразовании среды и формировании первичной экосистемы.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Пионерные виды — первые поселенцы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Пионерные виды создают основу для последующего заселения территории более сложными растениями и животными.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зрелых экосистем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и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сообщество отличается устойчивостью к внешним изменениям благодаря развитым пищевым цепям и разнообразию видов, поддерживающих равновесие.
</a:t>
            </a:r>
            <a:endParaRPr lang="en-US" sz="119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зрелых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и цветущие луга представляют зрелые естественные экосистемы с богатым биоразнообразием и сложной структурой.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694458"/>
            <a:ext cx="4750071" cy="2423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первичной и вторичной сукцессии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стартовых условий, скорости развития и ключевых организмов при первичной и вторичной сукцессии.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развивается быстрее за счёт остатков прежних сообществ, снижая время 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основной школы,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вулканических лав новыми растениями начинается с простейших лишайников, которые разрушают породы и создают почву.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отступления ледников на скалах начинают развиваться первые растения, постепенно образуя территорию для дальнейшего роста.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острова, образованные вулканической деятельностью, становятся территорией для первичной сукцессии и формирования экосистем.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первичной сукцессии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3270" y="2040949"/>
            <a:ext cx="576607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вторичной сукцессии в природе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вторичной сукцессии в природе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после пожара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сохраняет семена и корни, что способствует быстрому возрождению растительности и возвращению животных.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лугов после вытаптывания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постепенное заселение травянистых растений, поддерживаемое остатками старой флоры и семенами в почве.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Зарастание заброшенных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постепенно заполняют поля, подготавливая почву для возвращения более сложных лесных экосистем.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активно меняют физические и химические свойства почвы, обеспечивая пищу и укрытие для множества организмов, тем самым улучшая условия для появления новых видов. 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распространению семян, переработке почвы и регуляции численности видов, участвуя в формировании и реструктуризации природных сообществ.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и животных в смену сообществ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процесс сукцессии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влияют на скорость вымирания обитателей и колебания численности ключевых видов в экосистемах, определяя направление сукцессии.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 арктических регионах способствует постепенному занятию тундры лесными массивами, изменяя структуру растительного сообщества.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 ведёт к упрощению растительных сообществ и доминированию выносливых видов с низким биоразнообразием.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и векторы смены сообществ зависят от локальных климатических условий и глобальных трендов изменения климата.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на этапах сукцессии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постепенный прирост видов, что способствует формированию сложных экосистем с взаимосвязанными пищевыми цепями.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видового разнообразия обеспечивает устойчивость сообщества и адаптацию к изменениям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биологический справочник, 2023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и её влияние на сукцессию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Сельскохозяйственная деятельность часто нарушает естественные процессы смены сообществ, приводя к деградации почв и потере биоразнообразия.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строительство и вырубка лесов меняют ландшафты, создавая условия для вторичной сукцессии или полного разрушения экосистемы.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заповедных территорий и восстановление природных зон способствует естественному восстановлению и поддержанию баланса в природных сообществах.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растительности в городских условиях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урбанистических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пустырях и заброшенных территориях постепенно обосновываются травы и кустарники, образуя уникальные комплексы, отличные от природных экосистем. Эти сообщества быстро меняются в ответ на городские условия.
</a:t>
            </a:r>
            <a:endParaRPr lang="en-US" sz="1276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адаптация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сообществах встречается необычное сочетание видов, включая как дикорастущие, так и культурные растения, а также адаптированные животные, что отражает особые экологические связи в городах.
</a:t>
            </a:r>
            <a:endParaRPr lang="en-US" sz="13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сукцессии в природных сообществах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изменения экосистемы с течением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смены природных сообществ восстанавливают утраченные экосистемы и способствуют сохранению биологического разнообразия.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обеспечивает непрерывный круговорот веществ и поддерживает функциональную устойчивость природных биогеоценозов.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смены сообществ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смена видов в сообществах повышают устойчивость к внешним воздействиям и климатическим изменениям.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Прекращение природных процессов сукцессии ведёт к исчезновению редких и чувствительных видов, ухудшая экологическое равновесие в регионе. Такие нарушения создают риски деградации экосистем.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чужеродных видов меняет структуру общения организмов, снижает плодородие почвы и вызывает распространение сорняков, что затрудняет естественное восстановление сообществ.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при нарушении естественных сукцессий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посещать одни и те же участки во дворах или парках, отмечая появление новых растений и животных, фиксируя их в дневнике наблюдений.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Изучать изменения на окраинах городов и заброшенных местах, наблюдая, как постепенно появляются кустарники, деревья и разные виды насекомых.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Обращать внимание на сезонные и годовые изменения, сравнивать фотографии и заметки, чтобы видеть динамику и характер смены природных сообществ.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смену сообществ школьникам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сукцессии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сообществ поддерживает экологический баланс, способствует восстановлению жизни и помогает человеку лучше понимать и сохранять окружающий мир.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2026-05-08T00:52:22Z</dcterms:created>
  <dcterms:modified xsi:type="dcterms:W3CDTF">2026-05-08T00:52:22Z</dcterms:modified>
</cp:coreProperties>
</file>