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однокоренные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корне, родственных словах и их смысле.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корень слова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корень помогает быстрее понимать новые слова, подбирать родственные и запоминать написание. Это важный шаг к разбору слова по составу и грамотному письму.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корень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главная общая часть родственных слов. Именно в ней заключено основное значение, которое объединяет слова в одну смысловую группу.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вода, водный, подводный, водичка корень вод- передаёт общее смысловое ядро. Благодаря ему легко увидеть связь между словами.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может стоять в начале слова или после приставки, но он сохраняет главное значение. Поэтому его ищут не по месту, а по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69581"/>
            <a:ext cx="600900" cy="48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42833"/>
            <a:ext cx="600600" cy="5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однокоренных слов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называют близкие по смыслу явления, признаки или действия. Их объединяет не только похожее звучание, но и общее значение.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слов есть общая часть, которая сохраняется даже при добавлении приставок, суффиксов и разных окончаний. Она показывает родство слов.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любое 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не всегда однокоренные. Например, гора и город звучат похоже, но их значение и происхождение различны.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и их роль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слова помогает понять его строение и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«Корень и однокоренные слова»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части слова своя роль: корень хранит смысл, а остальные части уточняют или изменяют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корень в слове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 подбору родственных слов и проверке общего значения.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 с одним корнем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центр семьи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лес можно представить как дерево, от которого растут новые слова. Лесок, лесной, лесник и перелесок сохраняют общий смысл, связанный с лесом, и образуют одну большую семью.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— разные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семьи каждое слово выполняет свою роль: одно называет место, другое — признак, третье — человека. Но все они остаются связанными общим корнем, как ветви одного дерева.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словообразовательная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показать слова на схеме, корень окажется в центре, а остальные части будут отходить от него. Такой рисунок помогает увидеть, что новые слова строятся не случайно, а по общему смысловому принципу.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может объединять один корень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словообразовательная семья, тем легче наблюдать, как один корень помогает создавать новые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теме «Корень и однокоренные слова»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группах один корень объединяет несколько слов, а корень лес- показывает особенно богатую сеть родственных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 формы одного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похожее звучание, но и на состав слова. Если меняется только окончание, это форма слова; если появляется новое значение, это родственное слово.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одного слова меняются только по окончанию. Например: лес, леса, лесу, лесом. Смысл слова остаётся тем же, меняется лишь грамматическая форма.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имеют общий корень, но могут различаться суффиксами, приставками и значением. Например: лес, лесной, лесник — это уже разные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по смыслу и составу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звучания ещё не доказывает родство: решают смысл и состав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связь слов, важно одновременно проверять значение и строение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«Корень и однокоренные слова»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0349" y="1596462"/>
            <a:ext cx="42795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28158"/>
            <a:ext cx="570600" cy="5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для понимания нового слова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смысловой корень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слова свет, светлый и рассвет, легче догадаться, что корень свет- связан с представлением о свете. Общая часть помогает увидеть смысловое ядро незнакомого слова.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при чтении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встречается новое слово, знакомые родственные слова помогают понять его значение без долгого поиска. Это особенно полезно при чтении учебных текстов и работе со словарем.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значения по семейству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 с одним корнем помогает проверить догадку: если общее значение сохраняется, слова родственные. Такой прием делает разбор слов спокойнее и точнее.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корни в учебных 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сравнивать не только сами корни, но и то, как быстро вокруг них возникают новые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теме «Корень и однокоренные слова»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лес- и вод- дают больше примеров, а значит, лучше подходят для наблюдения за словообразованием и смысловыми связями.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родство слов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связь в современном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сегодня кажутся очень разными, хотя раньше были связаны общим значением. В группе город, огород, горожанин эта связь заметна не сразу, но она сохранилась в истории языка.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общее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такое родство, полезно сравнить не только звучание, но и происхождение слов. Тогда становится ясно, почему внешне разные слова могут относиться к одной исторической семье.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однокоренные слова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отличить родственные слова от случайно похожих и от форм одного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поиске корня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ориентироваться только на одинаковые окончания. Окончание меняется, а корень нужно искать в общей смысловой части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 родственными слова с похожим звучанием, но разным значением. Например, гора и город похожи внешне, но не образуют одну семью.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игнорировать чередование звуков в корне. В словах друг и дружба общий корень узнаётся не по буквальному совпадению, а по смыслу.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проверять слово в группе родственных слов. Если подобрать только одно слово, легко принять случайное сходство за настоящее родство.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новые слова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может участвовать в создании разных слов, поэтому в языке появляются целые словообразовательные цепочки.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«Корень и однокоренные слова»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способы опираются на общий корень, но добавляют разные части слова, расширяя значение и создавая новые названия и признаки.
</a:t>
            </a:r>
            <a:endParaRPr lang="en-US" sz="11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корня на 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слова, их корень и родственные слова, чтобы увидеть общую часть в действии.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теме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корень остаётся общим, а новые слова образуются добавлением приставок и суффиксов при сохранении основного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грамотного письма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корень помогает подбирать проверочные слова и замечать, где в слове есть трудное место для написания. Это снижает количество ошибок в письменной работе.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морфемного состава делает орфографические правила понятнее. Когда ученик видит, из каких частей состоит слово, ему легче объяснить написание и проверить свою догадку.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не только на уроках русского языка. Он помогает аккуратнее читать, точнее разбирать новые слова и увереннее выполнять задания в тетради и на контрольной.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 о родственных словах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удобно через три опоры: общий смысл, общий корень и разные части, которые присоединяются к слову. Такая схема помогает быстро увидеть, что слова связаны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дерево слов: корень — это ствол, а приставки и суффиксы — ветви, которые помогают вырастить новые слова. Такой образ особенно хорошо работает при сравнении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 дерево слов: корень — это ствол, а приставки и суффиксы — ветви, которые помогают вырастить новые слова. Такой образ особенно хорошо работает при сравнении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 и хранит их главное значение. Если уметь находить корень и сравнивать слова по смыслу и составу, писать и понимать слова становится намного проще.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2026-05-22T22:26:57Z</dcterms:created>
  <dcterms:modified xsi:type="dcterms:W3CDTF">2026-05-22T22:26:57Z</dcterms:modified>
</cp:coreProperties>
</file>