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перепутьях истории: литературный взгляд на выбор эпохи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показывает, как эпоха проверяет человека на верность себе.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перепутье в литературе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перепутье в литературе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бунт, революция и реформы в литературе становятся моментами, когда частная жизнь сталкивается с историей. Герой должен выбирать, и это решение раскрывает его нравственную сущность.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выбор возникает там, где привычный порядок рушится: война, бунт, революция или кризис власти ставят героя перед угрозой и необходимостью действовать.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ним открываются разные линии поведения: остаться верным долгу, спасти себя и близких, поддержать одну из сторон или попытаться сохранить внутреннюю независимость.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решение никогда не бывает сугубо личным: оно получает общественный смысл и становится частью исторической памяти, закрепленной автором.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исторического выбора в художественном произведении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мотива исторического перепутья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кризис эпохи превращается в нравственный выбор героя и его историческое последствие.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«Капитанская дочка»: выбор между присягой и совестью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без показной жесткости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Гринёв не принимает сторону Пугачёва, хотя его личная судьба оказывается в руках восставших. Он отвечает прямо и спокойно, сохраняя достоинство даже в ситуации смертельной опасности. В этом проявляется честь, не отделимая от внутренней свободы.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Милость, которая не отменяет принципов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Гринёва Пугачёвым не превращается в измену убеждениям. Герой благодарен за жизнь, но не меняет присяге, и именно эта двойственность делает его поступок особенно значимым на фоне исторической смуты.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нравственной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Маши Мироновой показывает, что в момент кризиса решающими становятся не только оружие и власть. Просьба о милости и верность памяти о родных превращают личную историю в проверку человеческой совести.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одна и та же тема раскрывается через разные эпохи и художественные ситуации.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выбор в ключевых произведениях школьной программы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исторический кризис проверяет не успех, а нравственную устойчивость героя.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произведений школьной программы по литературе, 11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58" y="1916405"/>
            <a:ext cx="15637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«Война и мир»: народная история и личная ответственность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историческая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1812 год как время, когда судьба страны рождается не в одиночном подвиге, а в движении армии, народа и общих усилий.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Болконский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проходит путь от личных амбиций к более глубокому пониманию долга. Война заставляет его пересмотреть меру собственной жизни и цену славы.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и Наташа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внутренние перемены связаны с опытом страдания, потерь и нравственного взросления. Через них Толстой показывает, что история меняет человека изнутри.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и историческая мера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воплощает терпение, сдержанность и доверие к ходу событий. Его позиция строится не на эффектности, а на понимании народной правды.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470" y="1221275"/>
            <a:ext cx="425906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эпохи, выбор героев и нравственный итог в ключевых произведениях школьной программы.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исторических развилок в литературе XIX–XX веков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развилка почти всегда испытывает нравственный стержень героя сильнее, чем его внешнюю удачу.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литературе, 11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 «Тихий Дон»: трагедия выбора в эпоху Гражданской войны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 «Тихий Дон»: трагедия выбора в эпоху Гражданской войны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живёт в эпоху, где привычные ориентиры больше не работают. Он оказывается между силами, которые одинаково требуют верности, и потому не находит простого, безболезненного решения.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 проходит не только через общество, но и через семью, станицу, личные отношения. Образы Аксиньи и Натальи усиливают мысль о том, что исторический выбор влечёт тяжёлую человеческую цену.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историческая смута в литературе становится необратимой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 общественный кризис последовательно разрушает прежний мир и делает возврат невозможным.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программе один и тот же исторический кризис нередко раскрывается сразу через несколько типов выбора героя.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выбора чаще всего встречаются в произведениях о переломных эпохах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доминируют гражданский и нравственный выбор, но литература показывает и семейное, духовное, а также выбор выживания.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школьной программы 11 класса; тематическая классификация на основе литературных текстов.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Шухов не может изменить лагерь как систему, но способен сохранить внутренний порядок: честно работать, не унижаться без нужды и не терять уважения к простому человеческому труду.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 «Один день Ивана Денисовича»: достоинство в несвободе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перепутье в повести проявляется в малых решениях дня: как себя вести, что сказать, как распределить силы. Именно эти мелочи определяют границу между человеком и сломленной личностью.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что достоинство в несвободе не громкое и не декларативное. Оно выражается в выдержке, внимании к ближнему и умении не принять унижение как норму.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последняя опора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внутреннего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«Белой гвардии» дом Турбиных становится пространством света, памяти и устойчивости. На фоне тревожного города он хранит порядок, который не может отменить исторический хаос.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честь в эпоху распада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верность дому и культурной традиции — это не уход от истории, а форма нравственного сопротивления. Внутренняя собранность героев важнее внешней силы и политической победы.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эпоха задает свой тип испытания: от столкновения с бунтом до противостояния личности и системы.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и художественный конфликт в произведениях 11 класса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исторический конфликт в литературе меняет форму, но неизменно выводит героя к нравственной проверке.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школьной программы 11 класса; обобщение историко-литературных конфликтов.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всегда оказывается в ситуации, где внешняя опасность усиливает внутренний вопрос: сохранить ли честь, верность и человеческое достоинство ценой личного благополучия.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нередко ставят героя в положение моральной неясности, где правильное решение не гарантирует счастья, но подтверждает зрелость характера и нравственную стойкость.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поступок обычно связан не только с личной выгодой, но и с памятью о долге, семье, товарищах или народе, перед которыми невозможно остаться безответственным.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на перепутье: общие черты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перепутье делает личность видимой в действии: именно в момент выбора раскрываются подлинные ценности, а не социальный статус, положение или внешняя удача.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67091"/>
            <a:ext cx="5163300" cy="20880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решения героев получают разные, но всегда значимые последствия.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литераторы оценивают последствия исторического выбора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исход может быть разным, но авторы оценивают прежде всего нравственный смысл решения и его цену для личности.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школьной программы 11 класса; сравнительный литературный анализ.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событие в литературе никогда не существует само по себе: его объясняют эпоха, идеология, общественный раскол и характер героя, вместе формирующие атмосферу выбора.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внешнюю случайность и художественную закономерность: писатель подчеркивает, что именно мелкая деталь иногда раскрывает главную мысль произведения точнее, чем крупное событие.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встреча, жест милосердия или короткое колебание часто становятся поворотным моментом сюжета. Через них автор показывает, насколько хрупкой бывает частная судьба в историческом потоке.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Случайность, закономерность и авторская позиция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перепутье в литературе: путь анализа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связать контекст эпохи с поступком героя и авторским смыслом.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77048"/>
            <a:ext cx="263100" cy="21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4002675"/>
            <a:ext cx="263100" cy="21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исторического выбора важна для 11 класса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видеть историю не как набор дат, а как живой процесс, в котором социальные потрясения меняют судьбы людей и направление их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переломных моментах помогают различать внешнюю выгоду и внутреннюю правоту, а также замечать цену, которую человек платит за свой выбор.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текста глубже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исторического выбора развивает умение замечать детали, символы, композицию и авторскую позицию, соединяя частный эпизод с общим смыслом произведения.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делает литературу близкой современному читателю: она показывает, как принимать решение под давлением обстоятельств, не теряя ответственности и достоинства.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литературе как испытание человека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убеждает: на перепутье истории проверяется не только государство, но и мера человеческой личности; именно выбор раскрывает ее достоинство, верность и внутреннюю свободу.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2026-05-20T04:18:35Z</dcterms:created>
  <dcterms:modified xsi:type="dcterms:W3CDTF">2026-05-20T04:18:35Z</dcterms:modified>
</cp:coreProperties>
</file>