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организм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— умная команда частей, которые работают вместе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клетки до целого тела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построено как цепочка: клетки образуют ткани, ткани — органы, а органы объединяются в системы. Все они помогают нам двигаться, дышать, расти и защищаться.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маленькие строительные части тела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без прибора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настолько малы, что их нельзя разглядеть невооружённым глазом. Чтобы увидеть их, нужен микроскоп. Но именно из них построено всё тело человека.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Клетки-защитники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образуют надёжный барьер и помогают защищать тело от повреждений и микробов. Они постоянно обновляются, чтобы этот барьер оставался крепким.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быстро передают сообщения по организму. Благодаря им мы чувствуем прикосновение, боль, холод и можем мгновенно реагировать на происходящее.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переносят кислород туда, где он нужен для жизни и работы организма. Другие клетки растут, делятся и вместе поддерживают здоровье тела.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Мышечная, нервная, соединительная и эпителиальная ткани отличаются по строению и роли. Одни двигают тело, другие передают команды, третьи покрывают и поддерживают органы.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это группа похожих клеток, которые делают одно общее дело. Вместе они работают слаженно, как маленькая команда, и помогают органам выполнять свои задачи.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клеток складываются ткани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это часть тела, у которой есть своя работа. Сердце качает кровь, лёгкие помогают дышать, желудок переваривает пищу, а мозг управляет действиями человека.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не работают поодиночке. Они помогают друг другу, поэтому даже небольшая неполадка в одном органе может усложнить работу всего организма.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выполняют разные задачи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в организме человека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системы помогают телу жить, двигаться и развиваться.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скелет помогает нам стоять, двигаться и защищает важные органы. Без него тело не смогло бы сохранять форму и выполнять привычные движения.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обычно насчитывается у взрослого человека.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анатомические данные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как сильный насос. Оно сокращается снова и снова, даже когда человек спит, и толкает кровь по сосудам ко всем частям тела.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кровь — внутренняя доставка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приносит клеткам кислород и питание, а уносит ненужные вещества. Красные клетки переносят кислород, белые защищают от микробов, а тромбоциты помогают остановить кровь.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дышим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Воздух входит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попадает через нос, где он согревается и очищается. Затем он проходит по дыхательным путям дальше, к лёгким.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Обмен в 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кислород переходит в кровь. А из крови выходит углекислый газ — его нужно удалить из организма.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Выдох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углекислый газ покидает тело. Так дыхание помогает клеткам получать кислород, без которого они не могут работать как следует.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Пищеварение: путь еды в организме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пища попадает в рот. Зубы её измельчают, а слюна смачивает и помогает начать переваривание, чтобы еду было легче проглотить.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пища проходит по пищеводу в желудок. Там она продолжает перерабатываться, а затем полезные вещества всасываются в кишечнике и попадают в кровь.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пищи организм получает белки, жиры, углеводы, витамины, минеральные вещества и воду. Всё ненужное тело аккуратно выводит наружу, как настоящий порядок без беспорядка.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читает сигналы, как суперкомпьютер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Проснувшись, человек тянется, встает и идет умываться. Эти простые действия кажутся привычными, но ими управляют мозг и нервы. Мозг быстро обрабатывает сигналы от тела и отправляет команды мышцам, чтобы все получилось вовремя.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летят очень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дотронуться до горячего предмета, рука отдергивается почти сразу. Так нервы передают сообщение от кожи к мозгу и обратно к мышцам. Благодаря этому тело успевает защититься и не тратит лишнее время.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учится даже ночью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день мозг получает много новых впечатлений: слова, числа, звуки, движения. А во сне он отдыхает и спокойно приводит все в порядок. Поэтому после хорошего сна легче помнить новое, думать и справляться с заданиями.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5025"/>
            <a:ext cx="324000" cy="28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687025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81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19" y="1675625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719425"/>
            <a:ext cx="324000" cy="259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помощников, которые знакомят нас с миром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видеть форму, цвет и расстояние до предметов. С их помощью человек читает, рисует, узнает знакомых и замечает, что происходит вокруг.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звуки: речь, музыку, шаги и предупреждающие сигналы. Они помогают понимать, откуда идет звук, и не пропустить важную информацию.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различает запахи и помогает узнавать еду, цветы и свежий воздух. Он также частично очищает и согревает воздух, который мы вдыхаем.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различать сладкое, соленое, кислое и горькое. Он участвует в разговоре, а во время еды подсказывает, какая пища попала в рот.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 прикосновение, тепло, холод и боль. Она словно большой датчик на всем теле и быстро сообщает мозгу, что нужно беречь и защищать.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защищается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закрывает тело снаружи и не дает многим микробам легко попасть внутрь. Если на коже есть ранка, она старается быстро затянуться и снова стать надежной защитой.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Слезы и слюна не только помогают глазам и рту, но и смывают часть микробов. Поэтому чистота и умывание делают защиту организма еще сильнее.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крови не сидят без дела: они находят опасные микробы и помогают с ними справиться. Когда человек заболевает, тело ведет настоящую борьбу за здоровье.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проветривание комнаты, прогулки и прививки помогают организму защищаться лучше. Это простые привычки, но они очень любят порядок и совсем не дружат с микробами.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вода и сон — три главные опоры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каждой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пьет воду каждый день, и это очень важно. Вода помогает клеткам работать, а телу — переносить вещества и сохранять силы. Без воды организм быстро устает и начинает просить о помощи.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дает энергию для дел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завтрака, обеда и ужина тело получает силы для учебы, игр и роста. Разные продукты помогают по-своему, поэтому еда должна быть разнообразной, как веселая команда на школьном празднике.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чинит и настраивает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отдыхает, а мозг спокойно приводит в порядок все, что случилось за день. После хорошего сна легче вставать, слушать учителя, запоминать новое и не хмуриться без причины.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рост и здоровье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двигается, работают мышцы, кости и сердце. Прогулки, игры и зарядка помогают телу становиться сильнее, а движения — увереннее и точнее.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растет благодаря тому, что клетки делятся и обновляются. Для этого ему нужны питание, сон и движение, чтобы новые клетки появлялись вовремя и работали как надо.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разминка полезна каждый день. Она помогает проснуться, расправить плечи и почувствовать бодрость, будто тело нажало кнопку «готов к делу».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24" y="1377928"/>
            <a:ext cx="162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мешают здоровью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мало спит, ему труднее думать, запоминать и оставаться в хорошем настроении. Телу нужен отдых, иначе оно начинает работать медленнее и уставать быстрее.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руках легко собираются микробы, особенно после улицы и игр. Если не мыть руки перед едой, они могут попасть в организм и вызвать болезнь.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перед экраном утомляет глаза и спину. Организму полезнее делать паузы, вставать, смотреть вдаль и чаще менять положение тела.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сладкое и малоподвижность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сладкого слишком много, а движения мало, телу становится труднее быть бодрым и сильным. Здоровью больше нравятся умеренность, прогулки и активные игры.
</a:t>
            </a:r>
            <a:endParaRPr lang="en-US" sz="10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здоровья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простые ежедневные действия помогают организму работать дружно и без лишней усталости.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человеке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мозг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самый большой орган тела. Мозг весит примерно 1,3–1,4 килограмма, но именно он помогает думать, запоминать, учиться и принимать решения.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взрослом теле примерно 206 костей, и каждая из них помогает держать форму и двигаться. Сердце обычно бьется 60–100 раз в минуту, даже когда человек отдыхает.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дружная команда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легкие, мозг и мышцы работают не поодиночке. Каждый выполняет свою задачу, а вместе они помогают человеку жить, двигаться и расти каждый день.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орган устает или болеет, другим тоже приходится труднее. Тогда весь организм словно сбивается с ритма, как оркестр без дружного дирижера.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зависит от того, как работает все тело сразу. Поэтому важно заботиться не только об одном органе, а о себе целиком — от головы до пят.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 помогают всем частям организма ладить между собой. Когда тело получает отдых, питание, движение и чистоту, команда внутри работает особенно слаженно.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это удивительно слаженный организм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состоит из клеток, тканей, органов и систем, которые помогают друг другу каждый день. Если заботиться о воде, еде, сне, движении и чистоте, организм будет работать дружно и бодро.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2026-05-21T08:12:39Z</dcterms:created>
  <dcterms:modified xsi:type="dcterms:W3CDTF">2026-05-21T08:12:39Z</dcterms:modified>
</cp:coreProperties>
</file>