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виды движения в природе и технике
</a:t>
            </a:r>
            <a:endParaRPr lang="en-US" sz="295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меняет состояние тел и систем — от молекул до машин, задавая их законы.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— ключ к естествознанию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химия, биология и география объясняют процессы через изменения положения, энергии и состояния частиц. В быту мы сталкиваемся с падением, транспортом, колебаниями, звуком, диффузией и работой электрических цепей. Для описания используют систему отсчёта, координаты, время, скорость и ускорение.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движение как основа классификации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тело может казаться неподвижным относительно одного объекта и движущимся относительно другого. Поэтому наблюдение движения неотделимо от выбора координат и отсчётных часов.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механическому движению относят примеры из повседневности: автомобиль на дороге, спутник Земли, лифт, брошенный вверх камень. Даже молекулы газа участвуют в движении, связанном с тепловыми процессами.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движение — это изменение положения тела относительно других тел во времени. Чтобы определить, «движется» ли объект, всегда выбирают систему отсчёта и сравнивают с ней.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2" y="1595710"/>
            <a:ext cx="414112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механического движения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механического движения различают по тому, как меняется положение точек тела: одинаково для всех точек, вокруг оси или повторяясь около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выбрать «правильный язык» описания: для одних движений важна скорость, для других — периодичность, а для сложных — сочетание нескольких подходов.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физики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пути от времени при равномерном и неравномерном движении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наклон графика меняется, значит меняется скорость: при ускорении кривая «круче», при торможении — «пологее».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соответствует постоянной скорости, искривление — изменению скорости по модулю и/или направлению.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пояснения графика (без привязки к конкретным численным данным).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Прямолинейное и криволинейное движение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Прямолинейное движение: линия пути совпадает с траекторией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Прямолинейное движение происходит вдоль одной линии: положение объекта меняется по одной и той же геометрической «оси». Так движутся лифт, автомобиль на прямом участке дороги и падающее тело при пренебрежении поворотами.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Криволинейное движение: траектория меняет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Криволинейное движение идёт по дуге, окружности или произвольной траектории. Его примеры — автомобиль на повороте, планетные орбиты и полёт мяча. Здесь особенно заметно, что траектория и изменение скорости связаны.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 и его характеристики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 — это движение, при котором за равные промежутки времени тело проходит равные пути. Тогда скорость остаётся постоянной, если траектория прямая.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Введём основные величины: путь s, время t и скорость v. Для такого движения связь между ними выражается формулой v = s/t — она показывает, как скорость определяется пройденным расстоянием.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зависимость помогает находить путь: s = v·t. В задачах важно внимательно читать условия: «равномерное» означает постоянство скорости по модулю (и при прямой траектории — по направлению).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пути при одинаковом времени и разной скорости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времени t путь пропорционален скорости: чем больше v, тем больше s, даже если форма траектории не уточнена.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закрепляет зависимость s ~ v при одном и том же t: повышение скорости приводит к росту пройденного расстояния.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сравнения (без указания реальных измерений).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движение и ускорение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как «темп изменения скорости»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показывает, как быстро меняется скорость за единицу времени. Важно, что меняется либо модуль скорости, либо её направление, а иногда сразу оба параметра.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Разгон: ускорение положительно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разгоне тело увеличивает скорость. Ускорение считается положительным, потому что скорость возрастает со временем: это типичный режим при старте транспорта.
</a:t>
            </a:r>
            <a:endParaRPr lang="en-US" sz="1374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Торможение: ускорение отрицательно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торможении скорость уменьшается. Ускорение в этом случае отрицательное, поскольку оно направлено против изменения скорости и помогает телу «сбавлять ход».
</a:t>
            </a:r>
            <a:endParaRPr lang="en-US" sz="1351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жизни и технике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движение встречается повсюду: трогание автомобиля с места, торможение поезда, движение мяча после удара и свободное падение тел.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сила меняет характер движения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 взаимодействий с изменением скорости и направления (влияние массы и сопротивления учитывается).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Поступательное, вращательное и колебательное движение в реальных объектах
</a:t>
            </a:r>
            <a:endParaRPr lang="en-US" sz="2786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движение можно узнать по тому, что ориентация тела «не крутится»: все его точки повторяют одну и ту же картину перемещения. Поэтому форма тела сохраняется относительно внешних ориентиров.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Вращательное движение связано с поворотом вокруг оси. Колёса и роторы техники, а также Земля демонстрируют, как меняются направления точек при неизменном механизме вращения вокруг заданной линии.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Колебательное движение происходит вокруг положения равновесия: объект то отклоняется, то возвращается, повторяя цикл. Важны периодичность и характер отклонений, а примеры легко увидеть в вибрациях устройств.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формы движения часто сочетаются. У велосипеда, например, происходит поступательное перемещение аппарата, вращаются колёса, а детали и крепления могут вибрировать, создавая колебательный компонент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 быту, природе и технике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примеры колебательных процессов, которые встречаются от школьных демонстраций до реальной электроники и акустики.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распределяют примеры по «сферам» использования: механика, звук, микромир и радиотехника. Общий вывод — колебания поддерживают передачу и воспроизведение информации.
</a:t>
            </a:r>
            <a:endParaRPr lang="en-US" sz="127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(условная доля примеров), без привязки к измеренной статистике; используется для наглядного сравнения.
</a:t>
            </a:r>
            <a:endParaRPr lang="en-US" sz="10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истории о волнах — как энергия «шагает» по пространству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не уезжает: волна идёт, а вода остаётся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океана частицы воды поднимаются и опускаются, но сами «гребни» распространяются далеко. Волна переносит энергию: штормовая энергия добирается до берега, хотя молекулы воды перемещаются совсем не так далеко.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как путешествие сгущений и разрежений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говоришь, рядом возникают области повышенного и пониженного давления, которые раздвигаются и сменяют друг друга. Эти колебания распространяются в воздухе как волна: ухо улавливает изменения давления, а не поток вещества.
</a:t>
            </a:r>
            <a:endParaRPr lang="en-US" sz="86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Свет: электромагнитная волна без «материальной трассы»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или Солнце создают колебания электрического и магнитного полей, и они могут путешествовать через пространство. При этом переносится энергия, а не переносится «носитель» вещества на большие расстояния, как в оптическом сигнале.
</a:t>
            </a:r>
            <a:endParaRPr lang="en-US" sz="8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движение частиц вещества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движение — это хаотическое перемещение атомов и молекул, из которых состоят тела. Оно присутствует всегда, независимо от того, заметно ли нагревание, и усиливается при росте температуры.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проявлениям относятся диффузия, испарение, расширение при нагревании и давление газа на стенки сосуда. Эти явления — следствия случайных столкновений и разной скорости частиц.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движение частиц напрямую наблюдать нельзя без специальных приборов. Зато его последствия легко фиксируются в опытах и повседневных ситуациях, где измеряются давление, скорость процессов и перенос тепла.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интенсивность теплового движения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условиях рост температуры увеличивает среднюю скорость частиц, а значит — частоту и «силу» столкновений, определяющих теплопередачу.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монотонную связь: чем выше температура, тем больше средняя кинетическая энергия. Такой смысл температуры используют при объяснении нагрева и фазовых переходов.
</a:t>
            </a:r>
            <a:endParaRPr lang="en-US" sz="128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зависимости: в реальности связь определяется статистическим распределением скоростей; точки выбраны качественно (нормировка в условных единицах).
</a:t>
            </a:r>
            <a:endParaRPr lang="en-US" sz="8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873" y="2687716"/>
            <a:ext cx="255920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5592" y="2687716"/>
            <a:ext cx="255920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движение и перенос заряда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ток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 возникает, когда носители заряда движутся направленно. В металлах это электроны, в растворах и расплавах — ионы, а в полупроводниках участвуют и электроны, и «дырки».
</a:t>
            </a:r>
            <a:endParaRPr lang="en-US" sz="1343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и питание устройств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заряжаете телефон, энергия электрического поля заставляет заряды перемещаться по цепи и запасаться в аккумуляторе. Похожий принцип работает и при подключении бытовых приборов к сети.
</a:t>
            </a:r>
            <a:endParaRPr lang="en-US" sz="1322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как «проверка» тока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включается потому, что ток, проходя через нить накаливания или другое устройство, превращает электрическую энергию в свет и тепло. По реакции нагрузки судят о параметрах цепи.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разомкнуть цепь, направленное движение зарядов прекращается и устройство не работает. Замыкание восстанавливает путь для носителей, поэтому электрическое движение снова становится возможным.
</a:t>
            </a:r>
            <a:endParaRPr lang="en-US" sz="13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живой природе и техносфере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у животных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решающую роль играют строение конечностей и способ передвижения: ходьба, бег, полёт или плавание. При этом физика движения остаётся той же, но механизм мышц и опоры различается.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движения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создают тягу, кости передают её через суставы, а нервная система задаёт команды и координацию. Так движение становится управляемым и точным, даже при меняющихся условиях.
</a:t>
            </a:r>
            <a:endParaRPr lang="en-US" sz="1395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Техника: от двигателя к контролю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машинах движение формируют двигатели, передачи, колёса и роторы. Для точного поведения добавляются системы автоматического управления, которые учитывают условия и корректируют траекторию.
</a:t>
            </a:r>
            <a:endParaRPr lang="en-US" sz="13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34" y="1599680"/>
            <a:ext cx="3172866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движения по основным признакам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быстро связать вид движения с тем, как меняется скорость и какие законы удобнее применять.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движения по скорости (равномерное/неравномерное) лучше объясняет изменение параметров, а по форме траектории (прямая/изогнутая) — геометрию. Это ускоряет выбор способа описания.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школьной физике: признаки видов движения и типичные примеры.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классификация движения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в анализе транспорта, движения небесных тел, работы механизмов, колебаний приборов и интерпретации волн. Один и тот же объект может требовать разных моделей на разных этапах движения.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такой «карты» трудно точно описывать явления, сравнивать похожие ситуации и делать прогнозы. Классификация задаёт рамки: что считать параметрами, как измерять и как проверять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выбрать нужные физические величины и формулы: например, при равномерности достаточно связи пути, времени и скорости, а при изменении скорости приходится вводить ускорение.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движение — единый язык разных процессов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проявляется в механике, тепловых, электрических и волновых явлениях. Разные виды связываются общими характеристиками: траекторией, путём, скоростью, ускорением, периодичностью и направлением, что помогает понимать природу и технику.
</a:t>
            </a:r>
            <a:endParaRPr lang="en-US" sz="11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2026-05-12T09:17:27Z</dcterms:created>
  <dcterms:modified xsi:type="dcterms:W3CDTF">2026-05-12T09:17:27Z</dcterms:modified>
</cp:coreProperties>
</file>