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хозяйственной деятельности человека для окружающей среды: основные темы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влияние человека на природу и способы её защиты.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воздействия человека на природу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древности люди меняли окружающую среду — от охоты и земледелия до индустриализации. С ростом городов и технологий нагрузка на природу возросла, создавая новые экологические проблемы XXI 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34238" y="1512375"/>
            <a:ext cx="198450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хозяйственной деятельности и их влияние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Посевы и животноводство изменяют ландшафты, влияют на почву и водные системы, повышая риск загрязнения и эрозии.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ископаемых и производство выбрасывают загрязняющие вещества и вызывают деградацию природных территорий.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самолёты и поезда выделяют выхлопы, ухудшая качество воздуха и способствуя парниковому эффекту.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инфраструктуры меняет ландшафты и потребляет ресурсы, приводя к сокращению природных зон и загрязнению.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2021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выбросов углекислого газа в мире (1970–2020)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рост выбросов связан с увеличением промышленного производства и интенсивностью транспорта.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CO2 непрерывно растут, ухудшая климат и требуя перехода к чистым технологиям.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промышленными отходами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фабрики выбрасывают вредные газы, такие как диоксид серы и оксиды азота, вызывая кислотные дожди и разрушение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повышает риск заболеваний лёгких, включая астму и аллергии, особенно в крупных городах.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водоёмов: причины и последствия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заводов и ферм содержат нефть, химикаты и микроорганизмы, ухудшая качество воды и нанося вред экосистемам.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загрязнения вода становится непригодной для питья и купания, провоцируя болезни среди населения.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Волга страдает от нефтяных разливов и избыточных фосфатов, влияя на флору и фауну реки.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и их влияние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ключевых загрязнителей, источники и их последствия для природы и здоровья человека.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загрязнителей требует комплексных мер для снижения нагрузки на природу.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 на планете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1850 по 2020 год средняя температура выросла на 1,2°С, что вызывает таяние ледников и изменение погодных условий.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природные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наводнения происходят чаще, нарушая привычные экосистемы и создавая риски для сельского хозяйства.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мигрируют в поисках новых мест обитания, а некоторые растения страдают от изменений климата и снижения урожайности.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его последствия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природных ресурсов: конкретные примеры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нефти и газа в России, особенно в Западной Сибири, сокращаются из-за интенсивной добычи и эксплуатации.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истощается в результате чрезмерного орошения и загрязнения рек и озёр сельхозотходами.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уменьшаются под влиянием вырубки и пожаров, ухудшая климат и биоразнообразие.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залежи на Урале выработаны более чем на 70%, что требует поиска альтернативных источников энергии.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Масштабная вырубка лесов: последствия для природы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ежегодно уничтожается более 1,2 млн гектаров леса, что приводит к потере среды обитания животных и сокращению растительного покрова.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микроклимата и ухудшение качества воздуха наблюдается в регионах с интенсивной вырубкой, негативно сказываясь на здоровье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Global Forest Resources Assessment, 2020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площади лесов в мире, 1990–2020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сокращение усиливают вырубка и сельское хозяйство. Важные регионы с потерями — Южная Америка, Африка и Юго-Восточная Азия.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леса уменьшаются из-за антропогенных факторов, что угрожает биоразнообразию и климату.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исчезнувших или находящихся под угрозой видов в России указывает на масштабные экологические проблемы.
</a:t>
            </a:r>
            <a:endParaRPr lang="en-US" sz="2203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28% видов в России находятся под угрозой исчезновения из-за деятельности человека и утраты среды обитания.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РФ, 2021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28%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 агрохимикатами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химикатов на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и удобрения нарушают структуру почвы и уменьшают ее плодородие. Токсичные вещества накапливаются, вредя микроорганизмам и живым организмам.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экосистемы и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Токсины попадают в пищу, вызывая болезни у людей. Снижается численность дождевых червей, что ухудшает естественный круговорот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расширение и утрата природных территорий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активного роста городов и пригородов. Зеленые зоны постепенно сокращаются, увеличивается загрязнение воздуха.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2000-2010 гг.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урбанизации. В Московской области площадь зеленых зон уменьшилась примерно на 10% за это время.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2010-2020 гг.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природных территорий продолжается, ухудшается качество воздуха, случаются вспышки аллергий и астмы.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 и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меры по сохранению оставшихся зеленых насаждений и борьба с негативными последствиями урбанизации.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хозяйственной деятельности (сравнительный анализ)
</a:t>
            </a:r>
            <a:endParaRPr lang="en-US" sz="1955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как положительные достижения, так и негативные последствия хозяйственной деятельности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важно, но требует соблюдения экологического баланса для устойчивого будущего.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авария, 1986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на атомной электростанции вызвал выброс радиоактивных веществ. Запрет на проживание действует до сих пор, загрязнение воздействует на природу и людей.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Нефтяное загрязнение в Приморском крае, 2007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нефти привел к массовой гибели морских животных и разрушению прибрежных экосистем с долгосрочными последствиями для региона.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катастрофы: реальные примеры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здоровье человека: современные угрозы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Загрязненный воздух провоцирует рост респираторных заболеваний и аллергий среди городского населения, вливаясь в ухудшение качества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 токсичными веществами приводит к хроническим болезням и снижению иммунитета у детей и взрослых в пострадавших районах.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концентраций тяжелых металлов в продуктах питания вызывает опасность онкологических заболеваний и нарушений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снижения негативного воздействия: пути решения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очистных сооружений позволяет значительно сократить выбросы загрязнений в атмосферу и водоемы.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ветровые и солнечные электростанции сокращает выбросы парниковых газов и уменьшает зависимость от ископаемого топлива.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земель и посадка лесов восстанавливают утраченные биотопы и повышают качество экосистем.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законодательства и экологического образования повышает ответственность и стимулирует устойчивое развитие.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за будущее планеты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и экономия ресурсов в быту — важные шаги, которые каждый может сделать для снижения экологической нагрузки.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 и распространение знаний помогает формировать культуру бережного отношения к природе в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путь к устойчивому развитию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природопользование и экологическая культура — ключевые условия сохранения планеты для будущих поколений и улучшения качества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2026-05-08T05:47:33Z</dcterms:created>
  <dcterms:modified xsi:type="dcterms:W3CDTF">2026-05-08T05:47:33Z</dcterms:modified>
</cp:coreProperties>
</file>