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Reading for Discussion: «The Reader of Books» на уроке английского языка в 7 классе
</a:t>
            </a:r>
            <a:endParaRPr lang="en-US" sz="2397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Читаем, обсуждаем, понимаем: книга помогает говорить на английском.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текст помогает семиклассникам находить смысл, замечать детали, говорить о героях и объяснять личное отношение к книгам простыми, но точными фразами.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 пониманием в 7 классе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931" y="1275937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412" y="1275937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9475" y="3210196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опоры обсуждения текста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следят за событиями и видят, как обычное чтение постепенно становится для героя важным опытом, который меняет его поведение и отношение к миру.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 героем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даёт возможность назвать эмоции героя: интерес, неуверенность, одиночество, смелость. Это помогает говорить о внутреннем состоянии персонажа на простом английском языке.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 чувствует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обсуждают, почему книги влияют на мысли и поступки подростка, и учатся кратко объяснять, что чтение может поддерживать рост и самопонимание.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вывод сделать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читателя и пространство книги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3515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образ — ребёнок или подросток, который сосредоточенно читает. Такая сцена сразу показывает внимательность, внутреннюю собранность и желание понять прочитанное.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0985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читатель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2323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книга выглядит не просто предметом, а источником знаний, воображения и спокойствия. Она помогает герою чувствовать себя увереннее и спокойнее.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9793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как опора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128475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Библиотека, книжная полка или уютный уголок для чтения визуально поддерживают тему личного интереса к книгам и учебной концентрации.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287556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Подходящее пространство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70000" y="405025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иллюстративный ряд делает тему близкой семиклассникам: чтение показано как спокойное, полезное и по-настоящему личное занятие.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70000" y="379733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изображения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текста для обсуждения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художественного текста для урока английского языка в 7 классе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увидеть, какие темы ведут разговор к смыслу произведения и личному опыту школьников.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сильная тема связана с чтением как способом понять себя и других; взросление занимает второе место.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Сюжетный старт: что делает историю понятной для 7 класса
</a:t>
            </a:r>
            <a:endParaRPr lang="en-US" sz="2415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начинается с понятного школьникам повседневного момента: герой сталкивается с книгой, и это сразу делает сюжет доступным и близким для семиклассников.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ситуация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особенно важны реакции героя на чтение. Он замечает детали, задаёт вопросы и показывает, что книга вызывает у него не поверхностный, а вдумчивый интерес.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Начальные эпизоды задают размеренный ритм, в котором важнее наблюдение и размышление, чем быстрые события. Это помогает ученикам следить за внутренними изменениями персонажа.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тон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вступление удобно для чтения с пониманием: учащиеся могут легко назвать, что увидели в тексте, и объяснить, почему герой им кажется понятным.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разговора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интереса к книге — к новому пониманию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смысла в художественном тексте для 7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4767" y="1576525"/>
            <a:ext cx="3715466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текста, которые важны для анализа на уроке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части текста помогают понять героя и основную мысль произведения.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строится вокруг героя, конфликта и финальной перемены, которая показывает силу чтения.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текст для чтения в 7 классе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книг и чтения в тексте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30700" y="3397700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 сосредоточенность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0700" y="3708292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в этом сюжете связаны с тихим пространством, где герой может думать, наблюдать и не спешить с выводами. Это создаёт ощущение внутренней собранности.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016300" y="3397700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выбор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016300" y="3708292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показана как свободный выбор подростка, а не как обязанность. Именно поэтому чтение становится частью его собственного опыта и характера.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2392850" y="1531425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открытий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2392850" y="1842017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приносит не только информацию, но и новые вопросы. Герой начинает смотреть на людей и события внимательнее, чем раньше.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878450" y="1531425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пространство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5878450" y="1842017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или домашняя полка с книгами воспринимаются как место, где можно размышлять спокойно и без страха ошибиться.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310400"/>
            <a:ext cx="42288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настроение истории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594150" y="1578750"/>
            <a:ext cx="41922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и ожидание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94150" y="1822700"/>
            <a:ext cx="440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текста чувствуется спокойное любопытство: герой хочет понять книгу, а читатель ожидает, что за обычным чтением скрыт более глубокий смысл.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94150" y="2745625"/>
            <a:ext cx="41922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Сомнение и напряжение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94150" y="2989575"/>
            <a:ext cx="440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настроение становится более сложным: появляются неуверенность, внутренний конфликт и вопрос, справится ли герой с тем, что открывает для себя.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94150" y="3912500"/>
            <a:ext cx="41922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 и спокойствие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4150" y="4156450"/>
            <a:ext cx="440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приносит более светлое состояние. Герой лучше понимает себя, а история звучит уверенно и завершённо, без лишней резкости.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героя, которые видны в тексте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художественного текста «The Reader of Books» для урока английского языка в 7 классе
</a:t>
            </a:r>
            <a:endParaRPr lang="en-US" sz="822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качества помогают понять, почему герой замечает не только события, но и скрытые переживания людей вокруг себя.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сильными оказываются наблюдательность и воображение; они запускают внутренние изменения и делают образ героя убедительным.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3956" y="1493250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3875" y="1499880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5500" y="3299055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3875" y="3299055"/>
            <a:ext cx="318300" cy="2546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как способ общения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68700" y="194412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дает герою повод говорить с другими о прочитанном, задавать вопросы и сравнивать впечатления. Так чтение превращается в живой обмен мыслями, а не только в личное занятие.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для разговора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716950" y="1944200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Отклики окружающих помогают герою увидеть текст по-новому. Их вопросы и оценки расширяют смысл прочитанного и показывают, что понимание книги рождается в разговоре.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Ответная реакция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68575" y="374337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обсуждение книги герой становится ближе к сверстникам и взрослым. Общая тема снижает дистанцию и помогает найти более доверительный тон общения.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667725" y="3243875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людей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4716950" y="3743375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соединяет личные чувства героя с чужими судьбами. Благодаря этому он учится сопоставлять собственный опыт с тем, что происходит в книге, и говорить об этом ясно.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5216100" y="3243876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между опытом и историей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267" y="1340425"/>
            <a:ext cx="3715466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 вопросы, которые поднимает произведение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текст «The Reader of Books»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жизненные вопросы раскрывает текст и как они связаны с развитием героя.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что личный рост начинается с преодоления страха и перехода от молчания к осмысленному разговору.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текста и художественные детали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3515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движения, остановки и взгляды передают сомнение или интерес героя точнее, чем длинные объяснения. Благодаря этому школьник легко считывает эмоциональное состояние персонажа.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0985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и паузы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2323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в тексте становится не просто вещью, а знаком выбора, внимания и внутренней работы. Через нее автор показывает, что чтение меняет ход мысли героя.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9793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книги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128475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связанные с чтением, вниманием и размышлением, возвращаются несколько раз и удерживают главную идею. Повтор помогает запомнить тему и делает текст более цельным.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287556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ключевых слов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70000" y="405025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остается доступным для семиклассников, но при этом создает точный образ внутреннего состояния. Короткие детали позволяют обсуждать чувства, поступки и смысл без сложных формулировок.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70000" y="379733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выразительность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ученик приходит к пониманию основной мысли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 текстом на уроке английского языка в 7 классе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12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ученик открывает книгу, хотя рядом ждут игры и телефон. Сначала это кажется тихим, почти незаметным выбором, но именно он помогает сосредоточиться и пережить сильные эмоции без лишнего шума.
</a:t>
            </a:r>
            <a:endParaRPr lang="en-US" sz="1123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 прочитанном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библиотеке или в классе школьник делится впечатлением от любимой книги и замечает, что его слушают внимательно. Один короткий разговор превращается в повод узнать друг друга лучше и не бояться собственного мнения.
</a:t>
            </a:r>
            <a:endParaRPr lang="en-US" sz="1077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тебя не сразу понимают
</a:t>
            </a:r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подросток хочет сказать, почему ему нравится книга, но не находит слов. Тогда чтение становится личным опытом, который нужно постепенно осмыслить, а потом уже спокойно объяснить одноклассникам или учителю.
</a:t>
            </a:r>
            <a:endParaRPr lang="en-US" sz="1049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текста с жизнью семиклассника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лучше понять текст на уроке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Методический анализ текста для урока английского языка в 7 классе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анализ героя и темы дает самый быстрый вход в обсуждение, а символы и личная связь углубляют ответ.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характер и тему делает чтение понятным, а личная связь помогает перевести анализ в живое высказывание.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вопроса задают понятную рамку для ответов в 7 классе: от причин поступков героя до смысла чтения в отношениях с другими.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вопроса помогают начать короткую парную дискуссию и перейти от понимания текста к личному мнению.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разработка к тексту «The Reader of Books»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6604" y="1576525"/>
            <a:ext cx="4011791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Цитатные опоры и ключевые эпизоды текста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связать эпизоды с краткими цитатными опорами и показать развитие героя по ходу чтения.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показывают движение от интереса к осознанной перемене, а цитатные опоры помогают доказать эту линию в ответе.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текст «The Reader of Books»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что книга помогает взрослеть, замечать чувства и говорить о важном. Для семиклассника это не только чтение, но и первый шаг к самостоятельному взгляду на мир.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чтение как путь к пониманию себя и других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2026-05-31T00:53:23Z</dcterms:created>
  <dcterms:modified xsi:type="dcterms:W3CDTF">2026-05-31T00:53:23Z</dcterms:modified>
</cp:coreProperties>
</file>