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 страна Китай: где находится и чем известен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цивилизация, огромная страна и современный ритм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страна масштаба и влияния
</a:t>
            </a:r>
            <a:endParaRPr lang="en-US" sz="2543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изучают не только из-за размеров. Это страна, где особенно заметны связь географии, истории, культуры и современной жизни, а её влияние ощущается далеко за пределами Азии.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Китай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расположен в восточной части Евразии и выходит к побережью Тихого океана. Такое положение повлияло на торговлю, климат и развитие крупных городов у моря.
</a:t>
            </a:r>
            <a:endParaRPr lang="en-US" sz="1329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ориентиры
</a:t>
            </a:r>
            <a:pPr algn="l" indent="0" marL="0">
              <a:lnSpc>
                <a:spcPct val="100000"/>
              </a:lnSpc>
              <a:buNone/>
            </a:pPr>
            <a:r>
              <a:rPr lang="en-US" sz="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юго-запада страну ограничивают высокие горы Гималаев, а на севере простираются более сухие районы и пустыня Гоби. Природные границы здесь очень выразительны.
</a:t>
            </a:r>
            <a:endParaRPr lang="en-US" sz="1228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соседей
</a:t>
            </a:r>
            <a:pPr algn="l" indent="0" marL="0">
              <a:lnSpc>
                <a:spcPct val="100000"/>
              </a:lnSpc>
              <a:buNone/>
            </a:pPr>
            <a:r>
              <a:rPr lang="en-US" sz="3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государство граничит с 14 странами, поэтому его соседство с разными регионами Азии особенно важно для понимания истории, торговли и культурных связей.
</a:t>
            </a:r>
            <a:endParaRPr lang="en-US" sz="1344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Китая — Пекин. Среди крупнейших и самых известных городов выделяются Шанхай, Шэньчжэнь и Гуанчжоу, каждый со своей ролью в экономике и жизни страны.
</a:t>
            </a:r>
            <a:endParaRPr lang="en-US" sz="13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 — около 9,6 млн км²; население — более 1,4 млрд человек (оценка по общим справочным данным), 2024
</a:t>
            </a:r>
            <a:endParaRPr lang="en-US" sz="802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страны и климат
</a:t>
            </a:r>
            <a:endParaRPr lang="en-US" sz="254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население показывают, насколько велико и густо заселено государство. Из-за огромной протяжённости климатические условия здесь заметно меняются от региона к региону.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подчёркивают масштаб страны: Китай одновременно очень большой по территории и один из самых населённых в мире.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443207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Китая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587798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юг
</a:t>
            </a:r>
            <a:pPr algn="l" indent="0" marL="0">
              <a:lnSpc>
                <a:spcPct val="100000"/>
              </a:lnSpc>
              <a:buNone/>
            </a:pPr>
            <a:r>
              <a:rPr lang="en-US" sz="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Китая теплее, здесь преобладают субтропики и местами тропический климат. Разница температур и осадков делает природу и хозяйство особенно разнообразными.
</a:t>
            </a:r>
            <a:endParaRPr lang="en-US" sz="998" dirty="0"/>
          </a:p>
        </p:txBody>
      </p:sp>
      <p:sp>
        <p:nvSpPr>
          <p:cNvPr id="11" name="Text 2"/>
          <p:cNvSpPr txBox="1"/>
          <p:nvPr/>
        </p:nvSpPr>
        <p:spPr>
          <a:xfrm>
            <a:off x="3231992" y="2090562"/>
            <a:ext cx="2019639" cy="94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равнины
</a:t>
            </a:r>
            <a:pPr algn="l" indent="0" marL="0">
              <a:lnSpc>
                <a:spcPct val="100000"/>
              </a:lnSpc>
              <a:buNone/>
            </a:pPr>
            <a:r>
              <a:rPr lang="en-US" sz="4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страны известен равнинами, плодородными почвами и влажными сезонами. Здесь сосредоточено много городов, сельскохозяйственных районов и транспортных путей.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594955" y="2090563"/>
            <a:ext cx="2019600" cy="942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степи
</a:t>
            </a:r>
            <a:pPr algn="l" indent="0" marL="0">
              <a:lnSpc>
                <a:spcPct val="100000"/>
              </a:lnSpc>
              <a:buNone/>
            </a:pPr>
            <a:r>
              <a:rPr lang="en-US" sz="1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чаще встречаются степи, сухие ветры и более резкие зимы. Эти территории особенно заметно отличаются от влажных и зелёных районов юга.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8435340" y="4482077"/>
            <a:ext cx="326431" cy="1846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15467" y="1449557"/>
            <a:ext cx="4933258" cy="33386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главные реки Китая
</a:t>
            </a:r>
            <a:endParaRPr lang="en-US" sz="2543" dirty="0"/>
          </a:p>
        </p:txBody>
      </p:sp>
      <p:sp>
        <p:nvSpPr>
          <p:cNvPr id="8" name="Text 1"/>
          <p:cNvSpPr txBox="1"/>
          <p:nvPr/>
        </p:nvSpPr>
        <p:spPr>
          <a:xfrm>
            <a:off x="627560" y="1524000"/>
            <a:ext cx="3209504" cy="1474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Хуанхэ и древность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Хуанхэ, или Жёлтая река, связана с самыми ранними центрами китайской цивилизации. В её долине возникали поселения, развивалось земледелие и формировались первые государства.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7560" y="3211412"/>
            <a:ext cx="3209504" cy="14749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 и связь регионов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Янцзы — самая длинная река Азии и важный путь для перевозок. Она соединяет крупные города, промышленные районы и внутренние территории страны.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Династии Китая в короткой ленте
</a:t>
            </a:r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династий, которые удобно запомнить как цепочку смены эпох
</a:t>
            </a:r>
            <a:endParaRPr lang="en-US" sz="254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2996" y="1160879"/>
            <a:ext cx="343338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открытия и их влияние
</a:t>
            </a:r>
            <a:endParaRPr lang="en-US" sz="2543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сделала знания доступнее: книги, записи и учебные материалы стало проще создавать и распространять. Это сильно повлияло на образование и сохранение текстов.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ускорила копирование текстов и помогла распространять книги в больших масштабах. Благодаря этому знания стали доступнее для большего числа людей.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Порох изменил военное дело и позже повлиял на развитие артиллерии и пиротехники. Его появление стало важным этапом в истории технологий.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Компас помог увереннее ориентироваться в пути и сделал мореплавание надёжнее. Это особенно важно для торговли, путешествий и географических открытий.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и обмен между странами
</a:t>
            </a:r>
            <a:endParaRPr lang="en-US" sz="2513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маршрутов
</a:t>
            </a:r>
            <a:pPr algn="l" indent="0" marL="0">
              <a:lnSpc>
                <a:spcPct val="100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Шёлковый путь был не одной дорогой, а целой сетью маршрутов. Он связывал Китай с соседними регионами и дальше — с Ближним Востоком и Европой.
</a:t>
            </a:r>
            <a:endParaRPr lang="en-US" sz="1371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Товары и 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3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этим путям перевозили шёлк, чай и фарфор. Такие товары ценились за качество, красоту и редкость, поэтому быстро становились известными далеко за пределами Китая.
</a:t>
            </a:r>
            <a:endParaRPr lang="en-US" sz="1329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знаниями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товарами перемещались знания и технологии. Люди узнавали новые способы письма, обработки материалов, строительства и ведения хозяйства.
</a:t>
            </a:r>
            <a:endParaRPr lang="en-US" sz="1385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и вера
</a:t>
            </a:r>
            <a:pPr algn="l" indent="0" marL="0">
              <a:lnSpc>
                <a:spcPct val="100000"/>
              </a:lnSpc>
              <a:buNone/>
            </a:pPr>
            <a:r>
              <a:rPr lang="en-US" sz="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караванные пути распространялись языки и религии. Это делало Шёлковый путь важным каналом не только торговли, но и культурного общения.
</a:t>
            </a:r>
            <a:endParaRPr lang="en-US" sz="13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праздника особенно часто обсуждают в традиционной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Традиционный китайский календарь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крупных праздника особенно хорошо показывают, как в Китае соединяются семейные встречи, лунный календарь и память о прошлом.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в Китае тесно связано с климатом и образом жизни: чем южнее и влажнее регион, тем больше риса и лёгких блюд; чем севернее, тем заметнее любовь к лапше и сытной еде.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региональным кулинарным традициям Китая, справочные материалы по кухне Китая.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кухня отражает огромную страну: в каждом регионе свои привычки, продукты и способы приготовления.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кухня по регионам
</a:t>
            </a:r>
            <a:endParaRPr lang="en-US" sz="254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ярких стороны китайской культуры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как искусство
</a:t>
            </a:r>
            <a:pPr algn="l" indent="0" marL="0">
              <a:lnSpc>
                <a:spcPct val="90000"/>
              </a:lnSpc>
              <a:buNone/>
            </a:pPr>
            <a:r>
              <a:rPr lang="en-US" sz="3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китайской каллиграфии важны не только смысл, но и движение кисти. Каждый штрих должен быть уверенным и точным, поэтому письмо похоже на медленное рисование характера. На листе видны ритм, баланс и настроение автора.
</a:t>
            </a:r>
            <a:endParaRPr lang="en-US" sz="1039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из нескольких штрихов
</a:t>
            </a:r>
            <a:pPr algn="l" indent="0" marL="0">
              <a:lnSpc>
                <a:spcPct val="90000"/>
              </a:lnSpc>
              <a:buNone/>
            </a:pPr>
            <a:r>
              <a:rPr lang="en-US" sz="33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98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тушью часто показывает горы, бамбук, воду и птиц несколькими выразительными линиями. Художник не заполняет пространство лишними деталями, а передаёт главное. Поэтому такие работы кажутся спокойными, лёгкими и очень сосредоточенными.
</a:t>
            </a:r>
            <a:endParaRPr lang="en-US" sz="998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со смыслом
</a:t>
            </a:r>
            <a:pPr algn="l" indent="0" marL="0">
              <a:lnSpc>
                <a:spcPct val="90000"/>
              </a:lnSpc>
              <a:buNone/>
            </a:pPr>
            <a:r>
              <a:rPr lang="en-US" sz="34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2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одежда, например ханьфу или ципао, помогает сразу увидеть связь с историей. Её надевают на праздники, съёмки и культурные события. Орнаменты, ткани и силуэты подчеркивают уважение к прошлому и красоту формы.
</a:t>
            </a:r>
            <a:endParaRPr lang="en-US" sz="1030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ярких стороны китайской культуры
</a:t>
            </a:r>
            <a:endParaRPr lang="en-US" sz="2543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китайской письменности
</a:t>
            </a:r>
            <a:endParaRPr lang="en-US" sz="2543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буквы, а знаки
</a:t>
            </a:r>
            <a:pPr algn="l" indent="0" marL="0">
              <a:lnSpc>
                <a:spcPct val="100000"/>
              </a:lnSpc>
              <a:buNone/>
            </a:pPr>
            <a:r>
              <a:rPr lang="en-US" sz="3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Китайская письменность не строится на обычном алфавите. Каждый иероглиф несёт смысл и помогает передавать слово или часть слова, поэтому текст выглядит как узор из знаков.
</a:t>
            </a:r>
            <a:endParaRPr lang="en-US" sz="1329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 форме
</a:t>
            </a:r>
            <a:pPr algn="l" indent="0" marL="0">
              <a:lnSpc>
                <a:spcPct val="100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одного иероглифа может быть своя история формы и значения. Иногда знак подсказывает, к какой теме он относится: воде, человеку, дереву или движению. Это делает письмо образным.
</a:t>
            </a:r>
            <a:endParaRPr lang="en-US" sz="1287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надо в паре
</a:t>
            </a:r>
            <a:pPr algn="l" indent="0" marL="0">
              <a:lnSpc>
                <a:spcPct val="100000"/>
              </a:lnSpc>
              <a:buNone/>
            </a:pPr>
            <a:r>
              <a:rPr lang="en-US" sz="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читать по-китайски, нужно запоминать не только знак, но и его звучание. Поэтому письмо и произношение изучают вместе, а упражнения часто включают переписывание и вслух чтение.
</a:t>
            </a:r>
            <a:endParaRPr lang="en-US" sz="1233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 не на всё
</a:t>
            </a:r>
            <a:pPr algn="l" indent="0" marL="0">
              <a:lnSpc>
                <a:spcPct val="100000"/>
              </a:lnSpc>
              <a:buNone/>
            </a:pPr>
            <a:r>
              <a:rPr lang="en-US" sz="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русский и китайский выглядят очень по-разному. В русском используются буквы, а в китайском — иероглифы, которые визуально напоминают маленькие рисунки и требуют особого внимания.
</a:t>
            </a:r>
            <a:endParaRPr lang="en-US" sz="12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пиньинь помогает учить китайский
</a:t>
            </a:r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латинская запись помогает читать, произносить и различать китайские слова.
</a:t>
            </a:r>
            <a:endParaRPr lang="en-US" sz="2543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074" y="1410754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2820" y="1444024"/>
            <a:ext cx="443700" cy="35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623" y="141075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0130" y="1444024"/>
            <a:ext cx="443700" cy="3549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в школьной жизни
</a:t>
            </a:r>
            <a:endParaRPr lang="en-US" sz="2543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47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обычно насыщен уроками и домашними заданиями, поэтому подростки рано привыкают к дисциплине. После основных занятий часто остаётся время на дополнительные кружки и повторение материала.
</a:t>
            </a:r>
            <a:endParaRPr lang="en-US" sz="1223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48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семьях особенно ценят математику и английский язык, потому что они помогают в будущем учёбе и работе. Рядом с ними важны музыка и спорт как часть общего развития.
</a:t>
            </a:r>
            <a:endParaRPr lang="en-US" sz="1249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для ума
</a:t>
            </a:r>
            <a:pPr algn="l" indent="0" marL="0">
              <a:lnSpc>
                <a:spcPct val="100000"/>
              </a:lnSpc>
              <a:buNone/>
            </a:pPr>
            <a:r>
              <a:rPr lang="en-US" sz="48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Каллиграфия и шахматы учат терпению, вниманию и умению думать на несколько шагов вперёд. Эти занятия развивают усидчивость и часто воспринимаются как полезное продолжение школьных уроков.
</a:t>
            </a:r>
            <a:endParaRPr lang="en-US" sz="1266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спорт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Робототехника и баскетбол популярны у подростков, которым нравится и техника, и движение. Такие кружки помогают работать в команде, пробовать новое и находить друзей по интересам.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городской день
</a:t>
            </a:r>
            <a:endParaRPr lang="en-US" sz="2543" dirty="0"/>
          </a:p>
        </p:txBody>
      </p:sp>
      <p:sp>
        <p:nvSpPr>
          <p:cNvPr id="9" name="Text 1"/>
          <p:cNvSpPr txBox="1"/>
          <p:nvPr/>
        </p:nvSpPr>
        <p:spPr>
          <a:xfrm>
            <a:off x="594949" y="1471836"/>
            <a:ext cx="19533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Как передвигаются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городах подростки часто передвигаются на метро, автобусе или велосипеде. Городской транспорт помогает быстро добираться до школы, секций и домой даже в очень плотном потоке людей.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4" y="1471836"/>
            <a:ext cx="19266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Как платят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через телефон стала привычной: в магазинах, кафе и транспорте достаточно открыть приложение. Это экономит время и делает повседневные покупки удобными для всей семьи.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Что используют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 нужен не только для общения, но и для заказа еды, доставки вещей и поиска информации. Быстрый интернет делает цифровые сервисы частью обычной жизни подростков.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КНР 2020 года (National Bureau of Statistics of China).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городов Китая
</a:t>
            </a:r>
            <a:endParaRPr lang="en-US" sz="254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Китая отличаются не только размерами, но и ролью в экономике, торговле и транспорте.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четырёх городах живут десятки миллионов человек, поэтому именно здесь особенно заметны небоскрёбы, транспортные узлы и высокая плотность городской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сохранять природу
</a:t>
            </a:r>
            <a:endParaRPr lang="en-US" sz="2543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3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занимает огромную территорию, поэтому здесь соседствуют засушливые степи, влажные равнины, горные районы и побережья. Такое разнообразие делает страну очень богатой по природным ландшафтам.
</a:t>
            </a:r>
            <a:endParaRPr lang="en-US" sz="1163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редких видах
</a:t>
            </a:r>
            <a:pPr algn="l" indent="0" marL="0">
              <a:lnSpc>
                <a:spcPct val="100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большой панды стала одним из самых известных направлений защиты природы. Для этого сохраняют леса, создают заповедники и следят за тем, чтобы животным хватало безопасной среды.
</a:t>
            </a:r>
            <a:endParaRPr lang="en-US" sz="1206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регионов особенно важно беречь реки, озёра и подземные воды. Чистая вода нужна людям, сельскому хозяйству и городам, поэтому экологические проекты здесь имеют большое значение.
</a:t>
            </a:r>
            <a:endParaRPr lang="en-US" sz="1304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нужно возвращать
</a:t>
            </a:r>
            <a:pPr algn="l" indent="0" marL="0">
              <a:lnSpc>
                <a:spcPct val="100000"/>
              </a:lnSpc>
              <a:buNone/>
            </a:pPr>
            <a:r>
              <a:rPr lang="en-US" sz="3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лесов помогает уменьшать эрозию почв, улучшать воздух и защищать животных. Такие меры показывают, что природу можно не только использовать, но и постепенно восстанавливать.
</a:t>
            </a:r>
            <a:endParaRPr lang="en-US" sz="114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Дракон как знак удачи
</a:t>
            </a:r>
            <a:pPr algn="l" indent="0" marL="0">
              <a:lnSpc>
                <a:spcPct val="90000"/>
              </a:lnSpc>
              <a:buNone/>
            </a:pPr>
            <a:r>
              <a:rPr lang="en-US" sz="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китайской культуре дракон — это не страшное чудовище, а добрый и сильный символ. Его связывают с удачей, дождём, достатком и защитой, поэтому изображения дракона часто появляются на праздниках и в декоративном искусстве.
</a:t>
            </a:r>
            <a:endParaRPr lang="en-US" sz="803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и охрана природы
</a:t>
            </a:r>
            <a:pPr algn="l" indent="0" marL="0">
              <a:lnSpc>
                <a:spcPct val="90000"/>
              </a:lnSpc>
              <a:buNone/>
            </a:pPr>
            <a:r>
              <a:rPr lang="en-US" sz="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стала одним из самых узнаваемых образов Китая в мире. Она напоминает о редких животных, которых нужно охранять, и одновременно создаёт образ страны, где природа и забота о ней особенно важны.
</a:t>
            </a:r>
            <a:endParaRPr lang="en-US" sz="803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как история
</a:t>
            </a:r>
            <a:pPr algn="l" indent="0" marL="0">
              <a:lnSpc>
                <a:spcPct val="90000"/>
              </a:lnSpc>
              <a:buNone/>
            </a:pPr>
            <a:r>
              <a:rPr lang="en-US" sz="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Китайская стена — это не одна сплошная линия, а большое историческое сооружение из разных участков. Она показывает, как в разные эпохи люди защищали границы и строили укрепления на огромной территории.
</a:t>
            </a:r>
            <a:endParaRPr lang="en-US" sz="803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сразу узнаются
</a:t>
            </a:r>
            <a:endParaRPr lang="en-US" sz="25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прошлое и настоящее вместе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удивляет масштабом, древними традициями и быстрым развитием. Здесь рядом существуют иероглифы, чай, панды и скоростные поезда, поэтому страна особенно интересна для изучения.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2026-07-26T05:29:44Z</dcterms:created>
  <dcterms:modified xsi:type="dcterms:W3CDTF">2026-07-26T05:29:44Z</dcterms:modified>
</cp:coreProperties>
</file>