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Твардовский: поэт, фронтовик, редактор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прошедший войну и сохранивший честное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Твардовского: время перемен и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родился в эпоху старой России и вырос в годы революций. Эти перемены рано научили его видеть жизнь простого человека, ценить труд, память и связь с родной землёй.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Т. Твардовском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 путь Твардовского от деревенского мальчика до признанного поэта и редактора.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поэта особенно заметны три этапа: раннее становление, военный подъём и зрелая редакторская работа.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сформировало будущего поэта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был сельским кузнецом, а в доме уважали работу и ответственность. С ранних лет Твардовский видел, как труд помогает семье и формирует характер человека.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 детства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ценили чтение, пословицы и точную речь. Это научило будущего поэта слушать людей, замечать особенности разговоров и передавать их в стихах просто и ясно.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живое слово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полевые работы, запахи деревни и разговоры взрослых стали его первой школой наблюдательности. Позже именно эти впечатления помогли ему писать правдиво и без лишних украшений.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впечатления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первый мир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деревня стала для Твардовского не просто местом рождения, а источником образов на всю жизнь. Он внимательно запоминал дороги, поля, избы и привычки людей, поэтому его строки легко узнаются по точности и теплому взгляду на повседневность.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говорит с читателем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никогда не выглядит случайным фоном. Просёлочные дороги, реки и широкие поля помогают передать настроение героя, его усталость, надежду и чувство дома. Такой пейзаж делает поэзию живой и очень близкой читателю.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без громких слов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писал о Смоленщине спокойно и доверительно, без лишней торжественности. Именно поэтому образ родного края звучит у него особенно искренне: как память о детстве, о людях труда и о том, что нельзя потерять.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в памяти и поэзии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становление автора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Печататься Твардовский начал в конце 1920-х годов, когда только искал собственный голос. Ранние тексты уже показывали его интерес к жизни деревни и к судьбе обычного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складывались основные черты его стиля: ясный сюжет, разговорная интонация, внимание к детали и уважение к человеку, который живет и работает рядом с читателем.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произведениях заметны темы коллективизации, перемен в селе и трудных человеческих выборов. Он стремился рассказывать о сложном понятно, без нарочитой вычурности и громких эффектов.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биографии и творчества А. Т. Твардовского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роста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показывают, как творчество поэта развивалось вместе с историей страны и его личным опытом.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менялись события вокруг, тем заметнее обновлялись темы и интонации Твардовского.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— поэма о солдате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публикация поэмы в фронтовой прессе. Текст сразу обращается к солдату на передовой и говорит с ним простым, понятным языком.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получает широкую известность и становится одной из самых читаемых книг военного времени благодаря живому герою и точному ощущению войны.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выходит по частям и дополняется новыми главами. Образ Тёркина становится все более узнаваемым для читателей на фронте и в тылу.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Тёркин стал народным героем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юмора, стойкости и человеческого достоинства сделало Тёркина близким очень разным людям. В нем увидели не выдуманный образ, а живой характер войны.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не похож на идеального героя с плаката. Он говорит просто, шутит в трудную минуту и ведет себя так, как мог бы вести себя обычный солдат рядом с нами.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не только в смелости, но и в умении поддержать товарища. Читатели узнавали в нем человека, который не жалуется, а делает нужное дело до конца.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«Василий Тёркин»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пресса и отклики бойцов определяли развитие поэмы как живого текста.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и личный опыт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человека на войне как личность, которой нужно сохранить совесть, товарищество и чувство достоинства. Даже в тяжёлых сценах у него остаётся место юмору и надежде.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стихи Твардовского выросли из собственного опыта войны: он видел солдатскую жизнь изнутри и потому писал без пафоса, точно передавая усталость, тревогу и краткие минуты передышки.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строках важны не только бои, но и дорога, переправа, ожидание, письма из дома, память о погибших. Эти детали делают войну ощутимой и близкой читателю.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не парадный, а правдивый образ войны: как сурового испытания, в котором проверяются характер, верность долгу и способность не ожесточиться.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Твардовский всё чаще писал о том, какой ценой досталась свобода, и напоминал, что за каждым праздником стоят погибшие, раненые и разрушенные судьбы.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честность делает поздние стихи особенно сильными: они помогают помнить не только о подвиге, но и о человеческой утрате, которую нельзя забывать.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послевоенной лирике звучат раздумья о долге живых перед павшими. Поэт не скрывает боли, сомнений и тяжёлых вопросов, которые остаются после войны.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память о цене победы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583304"/>
            <a:ext cx="4813500" cy="23430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Твардовского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Т. Твардовского; хронология из школьного курса литературы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произведений, их жанров и тем.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творчества остаются деревня, война и историческая память; именно эти темы связывают ранние, военные и поздние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— редактор «Нового мира»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1950–1954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впервые возглавил «Новый мир» и сделал журнал заметной площадкой для живой, правдивой литературы, где ценились точность слова и серьёзный разговор о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1958–1970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период руководства он поддерживал талантливых авторов и настойчиво отстаивал высокие литературные требования, даже когда это вызывало споры и давление.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журнала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 при Твардовском стал символом честного чтения: через публикации и редакторскую работу поэт помогал литературе говорить о жизни без украшательства.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А. Т. Твардовского; условная визуализация для учебной презентации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поэта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темы у Твардовского связаны между собой и часто переходят одна в другую в пределах одного произведения.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военная тема, но рядом с ней стоят память, народная жизнь и история — именно они создают цельный образ поэта.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Твардовского: простота и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пишет так, будто разговаривает с читателем: короткими фразами, ясными словами, с живой интонацией. Поэтому его стихи легко слушать, пересказывать и запоминать.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много пословиц, точных бытовых деталей и выразительных повторов. Простота у него не бедность речи, а умение сказать главное без лишних украшений.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348" y="2192950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65220"/>
            <a:ext cx="317700" cy="25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принесло Твардовскому признание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признание
</a:t>
            </a:r>
            <a:pPr algn="r" indent="0" marL="0">
              <a:lnSpc>
                <a:spcPct val="9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был отмечен высокими наградами, потому что его книги воспринимались как значимое явление советской литературы и читались далеко за пределами узкого круга специалистов.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читателей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уважали фронтовики, учителя, ученики и простые читатели: в его строках они узнавали правду о войне, труде и человеческом достоинстве.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Твардовского много раз переиздавались и входили в школьные программы, а значит, оставались важными и для взрослых, и для новых поколений читателей.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 творчеству А. Т. Твардовского; условные показатели для визуализации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 школьном изучении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 обычно начинают с поэмы о Тёркине, а затем переходят к лирике, биографии и редакторской деятельности поэта.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«Василий Тёркин», потому что через него проще всего увидеть и талант Твардовского, и его связь с историей страны.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значение позднего творчества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Твардовский всё настойчивее говорил о необходимости исторической правды. Для него было важно не обходить трудные вопросы прошлого и не подменять память удобными словами.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показывает уже зрелого автора: он говорит не только о войне, но и о совести, свободе внутреннего выбора и долге перед страной и людьми.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«По праву памяти» стала итогом долгих размышлений о времени, судьбе семьи и личной ответственности человека, который не имеет права молчать о пережитом.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поэт правды и человеческого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остаётся важным, потому что писал просто, честно и по-настоящему близко к людям. Его стихи учат помнить историю, ценить родное слово и уважать человека.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2026-05-22T23:38:38Z</dcterms:created>
  <dcterms:modified xsi:type="dcterms:W3CDTF">2026-05-22T23:38:38Z</dcterms:modified>
</cp:coreProperties>
</file>