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с целым отрицательным показателем
</a:t>
            </a:r>
            <a:endParaRPr lang="en-US" sz="2813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степень показывает обратное число и помогает упрощать выражения.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отрицательная степень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показатели делают запись короче, особенно при дробях и преобразованиях. Они продолжают свойства степеней, знакомые по натуральным показателям, и требуют ненулевого основания, потому что связаны с делением.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степени с целым отрицательным показателем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через него удобно записывать значения меньше единицы и преобразовывать выражения без лишних вычислений.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показатель, который переводит число в обратную дробь.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степени с отрицательным показателем
</a:t>
            </a:r>
            <a:endParaRPr lang="en-US" sz="2338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перевода степени с отрицательным показателем в дробь и обратно.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отрицательной степени с обратным числом
</a:t>
            </a:r>
            <a:endParaRPr lang="en-US" sz="2602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9070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−1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70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с показателем −1 сразу даёт обратное число: основание превращается в дробь с единицей в числителе. Это самый простой случай, по которому удобно запомнить правило.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29995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Переворот дроби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9995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основание уже записано как дробь, отрицательная степень меняет местами числитель и знаменатель. Поэтому выражение превращается в обратную дробь, а показатель становится положительным.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09955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записи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09955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2^(-1)=½, 10^(-1)=0,1 и (¾)^(-1)=4/3 показывают один и тот же смысл: отрицательный показатель связан не с «минусом» числа, а с обратностью.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значение степени при смене показателя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числа 2 видно, как отрицательные показатели дают дробные значения, а положительные — целые числа. Переход через ноль отмечает границу между ними.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показатель, тем больше значение; отрицательные показатели отражают обратные дроби относительно 1.
</a:t>
            </a:r>
            <a:endParaRPr lang="en-US" sz="1371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Математические вычисления: 2^(-3), 2^(-2), 2^(-1), 2^0, 2^1, 2^2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для степеней с одинаковым основанием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0" y="2673820"/>
            <a:ext cx="2430000" cy="13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степеней с одинаковым основанием показатели складываются. Это позволяет объединять множители в одно выражение и сразу получать более короткую запись без лишних промежуточных вычислений.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0" y="2321425"/>
            <a:ext cx="24300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степеней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65112" y="2673820"/>
            <a:ext cx="2430000" cy="13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делении степеней с одинаковым основанием показатели вычитаются. Если в результате получается число со знаком минус в показателе, его можно сразу записать как дробь.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365112" y="2321425"/>
            <a:ext cx="24300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степеней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6136137" y="2673820"/>
            <a:ext cx="2430000" cy="13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показатель в числителе меньше, чем в знаменателе, разность получается отрицательной. Тогда удобно перейти к обратному числу и получить запись с положительным показателем в знаменателе.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6136137" y="2321425"/>
            <a:ext cx="24300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показатель становится отрицательным
</a:t>
            </a:r>
            <a:endParaRPr lang="en-US" sz="113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816396"/>
            <a:ext cx="4225529" cy="168399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преобразования степеней с отрицательным показателем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знак минус в показателе меняет форму записи и переводит выражение через дробную черту.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минус в показателе означает переход к обратному числу, а затем — вычисление обычной степени.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Арифметические преобразования степеней с отрицательным показателем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0746" y="1779938"/>
            <a:ext cx="658031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8079" y="1816495"/>
            <a:ext cx="658031" cy="5849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5412" y="1779938"/>
            <a:ext cx="658030" cy="65803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основание не может быть равно нулю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 ноль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заменить степень с отрицательным показателем дробью, в основании появится деление на ноль. Такое выражение не имеет смысла, поэтому ноль как основание недопустим.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140458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для букв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работает не только для чисел, но и для буквенных выражений. Как только основание может стать нулём, запись с отрицательным показателем становится неопределённой.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07791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Обязательное условие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любой степени с отрицательным показателем нужно заранее проверять основание. Условие a≠0 сохраняет запись корректной и помогает избежать математической ошибки.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0874" y="411950"/>
            <a:ext cx="3565702" cy="411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0"/>
            <a:ext cx="47541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степень дроби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86775" y="1790543"/>
            <a:ext cx="4047600" cy="62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дроби с отрицательным показателем сначала меняют местами числитель и знаменатель, а потом делают показатель положительным. Это правило работает, если оба числа в дроби ненулевые.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86775" y="1454831"/>
            <a:ext cx="40476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правило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86775" y="3900850"/>
            <a:ext cx="4047600" cy="62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(5/7)^(-1) достаточно выполнить переворот дроби: получается 7/5. Для показателя −1 никаких дополнительных действий не нужно, потому что степень сразу даёт обратное число.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6775" y="3565138"/>
            <a:ext cx="40476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случай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686775" y="2845697"/>
            <a:ext cx="4047600" cy="62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(2/3)^(-2) превращается в (3/2)^2, а затем в 9/4. Здесь хорошо видно, что отрицательный показатель не усложняет вычисление, а лишь меняет порядок действий.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686775" y="2509985"/>
            <a:ext cx="40476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степеней числа 5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переходе через ноль значения быстро меняются от дробей к целым числам. Это показывает, как отрицательный показатель связан с обратными величинами.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следующая степень в 5 раз больше предыдущей, а отрицательные показатели дают дроби меньше 1.
</a:t>
            </a:r>
            <a:endParaRPr lang="en-US" sz="1371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правилу a^(-n)=1/a^n; дата не требуется.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вычисления степени с отрицательным показателем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86953" y="2552318"/>
            <a:ext cx="1527106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Проверить основание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убедитесь, что основание не равно нулю: иначе запись с отрицательным показателем не имеет смысла.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33704" y="2552318"/>
            <a:ext cx="1527106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Перейти к дроби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показатель отрицательный, перепишите выражение через дробь с единицей в числителе.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680455" y="2552318"/>
            <a:ext cx="1527106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Заменить знак показателя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переноса степени в знаменатель или числитель сделайте показатель положительным.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327206" y="2552318"/>
            <a:ext cx="1527106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Вычислить степень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значение обычной степени числа, дроби или буквенного выражения.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973957" y="2552318"/>
            <a:ext cx="1527106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Сократить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возможно, упростите дробь. Например, 6^(-2)=1/6^2=1/36.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 с отрицательной степенью
</a:t>
            </a:r>
            <a:endParaRPr lang="en-US" sz="2897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отличить неверную запись от правильного преобразования по правилу степени.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правилу 10^(-n)=1/10^n; дата не требуется.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через основание 10 помогает быстро показывать очень маленькие числа и удобно использовать их в научной форме.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отрицательной степени каждый раз уменьшает число в десять раз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481" y="1599680"/>
            <a:ext cx="3792371" cy="211368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значений для запоминания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несколько степеней с одинаковыми основаниями и запомните, как меняется значение при увеличении модуля отрицательного показателя.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основании больше 1 каждая следующая отрицательная степень становится меньше предыдущей.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правилу a^(-n)=1/a^n; дата не требуется.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правило степени с отрицательным показателем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в технике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чертежах и приборах часто нужны очень маленькие единицы длины, например миллиметры и микрометры. Отрицательные степени помогают компактно записывать такие величины и не перегружать формулы лишними нулями.
</a:t>
            </a:r>
            <a:endParaRPr lang="en-US" sz="991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в естественных науках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физике и химии правило удобно для преобразования дробей и коэффициентов. Оно помогает работать с малыми числами в расчетах, где важна точность, а запись должна оставаться короткой и понятной.
</a:t>
            </a:r>
            <a:endParaRPr lang="en-US" sz="991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Информатика и научная запись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компьютерных и научных текстах отрицательные показатели используют для записи очень малых чисел и упрощения выражений. Это позволяет быстро читать формулы и сравнивать величины без длинных десятичных дробей.
</a:t>
            </a:r>
            <a:endParaRPr lang="en-US" sz="99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степеней числа 3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числа 3 удобно видеть переход от дробных значений к целым: каждое следующее значение получается умножением на 3.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симметрично расходятся от 1: отрицательные показатели дают дроби, положительные — быстро растущие числа.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правилу a^(-n)=1/a^n; дата не требуется.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 теме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0900" y="152315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показатель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750900" y="171272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означает не отрицательное число, а обратную дробь. Поэтому степень с минусом удобно переводить в знаменатель или числитель и затем считать обычную степень.
</a:t>
            </a:r>
            <a:endParaRPr lang="en-US" sz="700" dirty="0"/>
          </a:p>
        </p:txBody>
      </p:sp>
      <p:sp>
        <p:nvSpPr>
          <p:cNvPr id="11" name="Text 4"/>
          <p:cNvSpPr txBox="1"/>
          <p:nvPr/>
        </p:nvSpPr>
        <p:spPr>
          <a:xfrm>
            <a:off x="4859450" y="390820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859450" y="409777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помогает быстрее упрощать дробные выражения и буквенные формулы. Оно особенно полезно, когда нужно получить короткую и аккуратную запись без лишних вычислений.
</a:t>
            </a:r>
            <a:endParaRPr lang="en-US" sz="700" dirty="0"/>
          </a:p>
        </p:txBody>
      </p:sp>
      <p:sp>
        <p:nvSpPr>
          <p:cNvPr id="13" name="Text 6"/>
          <p:cNvSpPr txBox="1"/>
          <p:nvPr/>
        </p:nvSpPr>
        <p:spPr>
          <a:xfrm>
            <a:off x="3489933" y="3113183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свойствами степеней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489933" y="3302758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и делении степеней с одинаковым основанием можно складывать и вычитать показатели. Если результат меньше нуля, запись легко превращается в дробь.
</a:t>
            </a:r>
            <a:endParaRPr lang="en-US" sz="700" dirty="0"/>
          </a:p>
        </p:txBody>
      </p:sp>
      <p:sp>
        <p:nvSpPr>
          <p:cNvPr id="15" name="Text 8"/>
          <p:cNvSpPr txBox="1"/>
          <p:nvPr/>
        </p:nvSpPr>
        <p:spPr>
          <a:xfrm>
            <a:off x="2120417" y="2318167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формула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2120417" y="2507742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Запомните правило: a^(-n)=1/a^n. Оно действует только при a≠0, потому что в ответе появляется деление на основание, а делить на ноль нельзя.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проверки понимания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Рассмотрите 6^(-2): сначала используйте правило отрицательного показателя, затем вычислите 1/6^2. Получается 1/36, и важно не менять знак числа, а только показатель.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97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Перевести в дробь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16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(1/5)^(-1) дробь меняет местами числитель и знаменатель. После преобразования получаем 5, потому что показатель -1 означает обратное число.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16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Перевернуть дробь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97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x^3/x^7 вычитаем показатели и получаем x^(-4). Затем записываем ответ как 1/x^4, не забывая, что x не должно быть равно нулю.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97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Упростить отношение степеней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16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(2a)^(-1) обращаем весь множитель целиком: 1/(2a). Такой пример показывает, что в скобках учитывается всё основание, а не только число 2.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816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буквенным множителем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с целым отрицательным показателем: главное запомнить
</a:t>
            </a:r>
            <a:endParaRPr lang="en-US" sz="2528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показатель переводит степень в обратное число и делает запись дробей короче. Если помнить формулу и условие a≠0, такие выражения легко упрощать и читать.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2026-05-29T11:23:44Z</dcterms:created>
  <dcterms:modified xsi:type="dcterms:W3CDTF">2026-05-29T11:23:44Z</dcterms:modified>
</cp:coreProperties>
</file>