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клетки: обзор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— уникальная основа жизни растений, с отличительными органоидами.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узнали о растительных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описал клетки в 1665 году, а в XIX веке сформулировали клеточную теорию. Современные микроскопы расширили наши знания о структуре растительных клеток.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растительной клетки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защита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окружена двумя слоями: тонкой клеточной мембраной и более прочной клеточной стенкой из целлюлозы. Стенка придаёт клетке прочность и форму.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клеточной стенки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защищает клетку от механических повреждений и препятствует потере жидкости, обеспечивая устойчивость растения к внешним воздействиям.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Полупроницаемость мембраны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транспорт веществ внутрь и из клетки, поддерживая внутренний баланс и обмен с окружающей средой.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компоненты растительной клетки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живая среда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представляет собой густую жидкость, где размещаются все органоиды. Она обеспечивает перемещение веществ и поддерживает форму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ядро, митохондрии, пластиды, эндоплазматическую сеть, рибосомы и аппарат Гольджи — каждый выполняет важные функции.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отвечает за специфические процессы: синтез белков, производство энергии, хранение веществ и обмен материалами внутри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ядра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в виде ДНК, контролируя все процессы в клетке и наследование признаков.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ядра состоит из двух слоёв с порами, которые обеспечивают обмен веществ между ядром и цитоплазмой.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играет ключевую роль в регуляции роста, деления и развития растительной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пластид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зелёный пигмент хлорофилл, преобразуют солнечную энергию в химическую в процессе фотосинтеза.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жёлтые и оранжевые пигменты, придавая окраску плодам и цветкам для привлечения опылителей.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Накопляют питательные вещества, такие как крахмал, и часто встречаются в корнях и клубнях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центр хранения и регуляции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состав вакуоли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может занимать до 90% объёма клетки и заполнена клеточным соком с водой, сахарами, солями и пигментами для поддержания внутренней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вакуоли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регулирует тургорное давление, удерживает запасные вещества и участвует в удалении клеточных отходов, поддерживая жизнеспособность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уникальными структурами, необходимыми для фотосинтеза и поддержания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клеточной стенки и хлоропластов отличает растения и обеспечивает их важные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рибосомы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оснащена рибосомами и служит площадкой для синтеза белков.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участвует в синтезе липидов и обмене веществ между органеллами.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– мелкие структуры, собирающие аминокислотные цепи в белки согласно генетической информации.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ЭПС и рибосом обеспечивает производство и транспорт жизненно важных белков в растительной 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лизосомы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 и сортирует белки, подготавливая их для транспортировки внутри клетки или вывода наружу.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разлагающие повреждённые и ненужные компоненты, обеспечивая клеточный «уборочный» процесс.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органоидов поддерживает чистоту и эффективность функционирования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источник клеточной энергии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митохондрии обеспечивают жизнь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питательные вещества в АТФ — энергию, необходимую для всех процессов клетки. Они имеют собственную ДНК, что позволяет им самостоятельно воспроизводиться и функционировать независимо от ядра.
</a:t>
            </a:r>
            <a:endParaRPr lang="en-US" sz="1392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митохондрий и хлоропластов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создают вещества в фотосинтезе, которые митохондрии используют для выработки энергии. Такое сотрудничество обеспечивает клетки энергией и поддерживает жизнедеятельность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клеточной стенки у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из прочных целлюлозных волокон, дополненных гемицеллюлозой и пектином, что обеспечивает её стабильность и защиту клетки.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стенки происходит через вставочный рост — постепенное добавление новых слоёв целлюлозы, что позволяет клетке увеличиваться в размерах.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толщина стенки варьируются в зависимости от типа клетки и её функций, обеспечивая гибкость или дополнительную прочность.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пластиды выполняют специализированные функции в клетке, обеспечивая разнообразие её возможностей.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пластид позволяет клеткам адаптироваться и выполнять разные задачи в растении.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типов пластид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стенки при неблагоприятных условиях
</a:t>
            </a:r>
            <a:endParaRPr lang="en-US" sz="225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предотвращает чрезмерное испарение воды, помогая растению выживать в условиях засухи и сохранять жизненные функции.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барьером, защищая клетки от проникновения вирусов, бактерий и грибков, снижая риск инфекций.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клеточная стенка играет ключевую роль в поддержании здоровья и устойчивости растений в сложных условиях среды.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лигнина повышает прочность стенки и снижает её проницаемость, обеспечивая дополнительную защиту от вредных воздействий.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и поддержание водного баланса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регулирует содержание воды внутри клетки, обеспечивая необходимое тургорное давление для сохранения формы и упругости ткани.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осмотического баланса вакуоль контролирует движение растворённых веществ, что влияет на водный обмен растения.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влаги в вакуоли уменьшается размер, что приводит к увяданию клеток и снижению жизненной активности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органоидов в клетке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синтезируют углеводы в процессе фотосинтеза, которые используются митохондриями для производства энергии АТФ.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занимается сортировкой и транспортировкой белков и других веществ к нужным участкам клетки или на вынос.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расположенные на остистой эндоплазматической сети, синтезируют белки по информации, получаемой из ядра.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органоидов обеспечивает жизненные процессы и адаптацию растительной клетки к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растительных клеток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способ размножения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митоза растительная клетка копирует всю свою ДНК и делится на две дочерние клетки с идентичным набором генетической информации. Это обеспечивает рост и восстановление тканей растения.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клеточной пластинки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между новыми клетками формируется тонкая пластинка из целлюлозы — основа будущей клеточной стенки, которая отделяет дочерние клетки и обеспечивает их целостность.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стадий митоза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проходит несколько фаз: профаза, метафаза, анафаза и телофаза. На каждом этапе происходят важные изменения, такие как уплотнение хромосом и их разделение.
</a:t>
            </a:r>
            <a:endParaRPr lang="en-US" sz="13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604141"/>
            <a:ext cx="4336500" cy="1715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листа и корня растения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листа и корня различаются по структуре и функциям, что отражает их роль в организме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обеспечивают адаптацию клеток к выполняемым ими физиологическим задачам.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особенности растительной клетки?
</a:t>
            </a:r>
            <a:endParaRPr lang="en-US" sz="276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клетки помогает объяснять рост, развитие и реакции растений на внешние воздействия.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применяются для селекции устойчивых к болезням и вредителям сортов культурных растений с повышенной урожайностью.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клеточных процессов важно для экологии, помогая сохранять биологическое разнообразие и поддерживать экологический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уникальность растительной клетки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компоненты растительной клетки — клеточная стенка, пластиды и крупные вакуоли — делают её приспособленной к жизни на суше и ключевой для поддержания биосферы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2026-05-08T13:40:00Z</dcterms:created>
  <dcterms:modified xsi:type="dcterms:W3CDTF">2026-05-08T13:40:00Z</dcterms:modified>
</cp:coreProperties>
</file>